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7"/>
  </p:handoutMasterIdLst>
  <p:sldIdLst>
    <p:sldId id="257" r:id="rId3"/>
    <p:sldId id="258" r:id="rId4"/>
    <p:sldId id="261" r:id="rId5"/>
    <p:sldId id="259" r:id="rId6"/>
    <p:sldId id="263" r:id="rId7"/>
    <p:sldId id="264" r:id="rId9"/>
    <p:sldId id="266" r:id="rId10"/>
    <p:sldId id="269" r:id="rId11"/>
    <p:sldId id="267" r:id="rId12"/>
    <p:sldId id="268" r:id="rId13"/>
    <p:sldId id="270" r:id="rId14"/>
    <p:sldId id="285" r:id="rId15"/>
    <p:sldId id="289"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53"/>
  </p:normalViewPr>
  <p:slideViewPr>
    <p:cSldViewPr snapToGrid="0" snapToObjects="1">
      <p:cViewPr>
        <p:scale>
          <a:sx n="31" d="100"/>
          <a:sy n="31" d="100"/>
        </p:scale>
        <p:origin x="1832" y="1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p:txBody>
      </p:sp>
      <p:sp>
        <p:nvSpPr>
          <p:cNvPr id="27" name="Shape 2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Calibri" panose="020F0502020204030204" charset="0"/>
        <a:ea typeface="Calibri" panose="020F0502020204030204" charset="0"/>
        <a:cs typeface="Calibri" panose="020F0502020204030204" charset="0"/>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Рисунок 2"/>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Рисунок 2"/>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Calibri" panose="020F0502020204030204" charset="0"/>
                <a:ea typeface="Calibri" panose="020F0502020204030204" charset="0"/>
                <a:cs typeface="Calibri" panose="020F0502020204030204" charset="0"/>
                <a:sym typeface="Helvetica Neue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Calibri" panose="020F0502020204030204" charset="0"/>
          <a:ea typeface="Calibri" panose="020F0502020204030204" charset="0"/>
          <a:cs typeface="Calibri" panose="020F0502020204030204" charset="0"/>
          <a:sym typeface="Helvetica Neue Medium"/>
        </a:defRPr>
      </a:lvl1pPr>
      <a:lvl2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9pPr>
    </p:titleStyle>
    <p:bodyStyle>
      <a:lvl1pPr marL="34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1pPr>
      <a:lvl2pPr marL="97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2pPr>
      <a:lvl3pPr marL="161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3pPr>
      <a:lvl4pPr marL="224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4pPr>
      <a:lvl5pPr marL="288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5pPr>
      <a:lvl6pPr marL="351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6pPr>
      <a:lvl7pPr marL="415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7pPr>
      <a:lvl8pPr marL="478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8pPr>
      <a:lvl9pPr marL="542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HiSlide.i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0" name="矩形 9"/>
          <p:cNvSpPr/>
          <p:nvPr/>
        </p:nvSpPr>
        <p:spPr>
          <a:xfrm>
            <a:off x="600" y="17145"/>
            <a:ext cx="24382800" cy="13716000"/>
          </a:xfrm>
          <a:prstGeom prst="rect">
            <a:avLst/>
          </a:prstGeom>
          <a:gradFill flip="none" rotWithShape="1">
            <a:gsLst>
              <a:gs pos="0">
                <a:schemeClr val="accent2"/>
              </a:gs>
              <a:gs pos="100000">
                <a:schemeClr val="accent1"/>
              </a:gs>
            </a:gsLst>
            <a:lin ang="3403977" scaled="0"/>
          </a:gradFill>
          <a:ln w="12700" cap="flat">
            <a:noFill/>
            <a:miter lim="400000"/>
          </a:ln>
          <a:effectLst/>
        </p:spPr>
        <p:txBody>
          <a:bodyPr rot="0" vertOverflow="overflow" horzOverflow="overflow" vert="horz" wrap="square" lIns="0" tIns="0" rIns="0" bIns="0" numCol="1" spcCol="38100" rtlCol="0" anchor="ctr" forceAA="0">
            <a:sp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9" name="组合 8"/>
          <p:cNvGrpSpPr/>
          <p:nvPr/>
        </p:nvGrpSpPr>
        <p:grpSpPr>
          <a:xfrm>
            <a:off x="7491561" y="2119477"/>
            <a:ext cx="9400878" cy="9400879"/>
            <a:chOff x="5838" y="3338"/>
            <a:chExt cx="14805" cy="14805"/>
          </a:xfrm>
        </p:grpSpPr>
        <p:sp>
          <p:nvSpPr>
            <p:cNvPr id="38" name="Кружок"/>
            <p:cNvSpPr/>
            <p:nvPr/>
          </p:nvSpPr>
          <p:spPr>
            <a:xfrm>
              <a:off x="5838" y="3338"/>
              <a:ext cx="14805" cy="1480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39" name="Фигура"/>
            <p:cNvSpPr/>
            <p:nvPr/>
          </p:nvSpPr>
          <p:spPr>
            <a:xfrm>
              <a:off x="10962" y="6107"/>
              <a:ext cx="4557" cy="4557"/>
            </a:xfrm>
            <a:custGeom>
              <a:avLst/>
              <a:gdLst/>
              <a:ahLst/>
              <a:cxnLst>
                <a:cxn ang="0">
                  <a:pos x="wd2" y="hd2"/>
                </a:cxn>
                <a:cxn ang="5400000">
                  <a:pos x="wd2" y="hd2"/>
                </a:cxn>
                <a:cxn ang="10800000">
                  <a:pos x="wd2" y="hd2"/>
                </a:cxn>
                <a:cxn ang="16200000">
                  <a:pos x="wd2" y="hd2"/>
                </a:cxn>
              </a:cxnLst>
              <a:rect l="0" t="0" r="r" b="b"/>
              <a:pathLst>
                <a:path w="20326" h="21146" extrusionOk="0">
                  <a:moveTo>
                    <a:pt x="2432" y="3715"/>
                  </a:moveTo>
                  <a:lnTo>
                    <a:pt x="5986" y="3723"/>
                  </a:lnTo>
                  <a:cubicBezTo>
                    <a:pt x="10219" y="1000"/>
                    <a:pt x="15789" y="3007"/>
                    <a:pt x="17495" y="7871"/>
                  </a:cubicBezTo>
                  <a:cubicBezTo>
                    <a:pt x="18120" y="9654"/>
                    <a:pt x="18079" y="11542"/>
                    <a:pt x="17509" y="13231"/>
                  </a:cubicBezTo>
                  <a:cubicBezTo>
                    <a:pt x="16949" y="14891"/>
                    <a:pt x="15875" y="16367"/>
                    <a:pt x="14372" y="17382"/>
                  </a:cubicBezTo>
                  <a:lnTo>
                    <a:pt x="12093" y="13839"/>
                  </a:lnTo>
                  <a:cubicBezTo>
                    <a:pt x="13534" y="13089"/>
                    <a:pt x="14399" y="11511"/>
                    <a:pt x="14286" y="9839"/>
                  </a:cubicBezTo>
                  <a:cubicBezTo>
                    <a:pt x="14140" y="7677"/>
                    <a:pt x="12462" y="5969"/>
                    <a:pt x="10381" y="5865"/>
                  </a:cubicBezTo>
                  <a:lnTo>
                    <a:pt x="1051" y="5865"/>
                  </a:lnTo>
                  <a:cubicBezTo>
                    <a:pt x="-1050" y="10309"/>
                    <a:pt x="72" y="15674"/>
                    <a:pt x="3758" y="18808"/>
                  </a:cubicBezTo>
                  <a:cubicBezTo>
                    <a:pt x="4800" y="19694"/>
                    <a:pt x="5994" y="20337"/>
                    <a:pt x="7260" y="20722"/>
                  </a:cubicBezTo>
                  <a:cubicBezTo>
                    <a:pt x="8490" y="21096"/>
                    <a:pt x="9788" y="21228"/>
                    <a:pt x="11089" y="21096"/>
                  </a:cubicBezTo>
                  <a:lnTo>
                    <a:pt x="9552" y="18651"/>
                  </a:lnTo>
                  <a:cubicBezTo>
                    <a:pt x="7167" y="18482"/>
                    <a:pt x="4991" y="17176"/>
                    <a:pt x="3656" y="15112"/>
                  </a:cubicBezTo>
                  <a:cubicBezTo>
                    <a:pt x="2368" y="13121"/>
                    <a:pt x="2002" y="10635"/>
                    <a:pt x="2659" y="8335"/>
                  </a:cubicBezTo>
                  <a:lnTo>
                    <a:pt x="10232" y="8313"/>
                  </a:lnTo>
                  <a:cubicBezTo>
                    <a:pt x="11195" y="8267"/>
                    <a:pt x="11996" y="9072"/>
                    <a:pt x="11986" y="10074"/>
                  </a:cubicBezTo>
                  <a:cubicBezTo>
                    <a:pt x="11976" y="11051"/>
                    <a:pt x="11194" y="11828"/>
                    <a:pt x="10256" y="11793"/>
                  </a:cubicBezTo>
                  <a:lnTo>
                    <a:pt x="7982" y="11793"/>
                  </a:lnTo>
                  <a:lnTo>
                    <a:pt x="13519" y="20553"/>
                  </a:lnTo>
                  <a:cubicBezTo>
                    <a:pt x="16183" y="19559"/>
                    <a:pt x="18336" y="17468"/>
                    <a:pt x="19473" y="14773"/>
                  </a:cubicBezTo>
                  <a:cubicBezTo>
                    <a:pt x="20323" y="12760"/>
                    <a:pt x="20550" y="10520"/>
                    <a:pt x="20097" y="8373"/>
                  </a:cubicBezTo>
                  <a:cubicBezTo>
                    <a:pt x="19170" y="3983"/>
                    <a:pt x="15694" y="669"/>
                    <a:pt x="11410" y="88"/>
                  </a:cubicBezTo>
                  <a:cubicBezTo>
                    <a:pt x="8019" y="-372"/>
                    <a:pt x="4636" y="995"/>
                    <a:pt x="2432" y="3715"/>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40" name="Radiance"/>
            <p:cNvSpPr txBox="1"/>
            <p:nvPr/>
          </p:nvSpPr>
          <p:spPr>
            <a:xfrm>
              <a:off x="6643" y="11574"/>
              <a:ext cx="13180" cy="2098"/>
            </a:xfrm>
            <a:prstGeom prst="rect">
              <a:avLst/>
            </a:prstGeom>
            <a:ln w="12700">
              <a:miter lim="400000"/>
            </a:ln>
          </p:spPr>
          <p:txBody>
            <a:bodyPr wrap="non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pPr algn="ctr"/>
              <a:r>
                <a:rPr lang="sr-Cyrl-RS" altLang="en-US" dirty="0">
                  <a:solidFill>
                    <a:schemeClr val="tx1"/>
                  </a:solidFill>
                  <a:latin typeface="Calibri" panose="020F0502020204030204" charset="0"/>
                  <a:ea typeface="Calibri" panose="020F0502020204030204" charset="0"/>
                  <a:cs typeface="Calibri" panose="020F0502020204030204" charset="0"/>
                </a:rPr>
                <a:t>Програмски језици</a:t>
              </a:r>
              <a:endParaRPr lang="sr-Cyrl-RS" altLang="en-US" dirty="0">
                <a:solidFill>
                  <a:schemeClr val="tx1"/>
                </a:solidFill>
                <a:latin typeface="Calibri" panose="020F0502020204030204" charset="0"/>
                <a:ea typeface="Calibri" panose="020F0502020204030204" charset="0"/>
                <a:cs typeface="Calibri" panose="020F0502020204030204" charset="0"/>
              </a:endParaRPr>
            </a:p>
          </p:txBody>
        </p:sp>
        <p:sp>
          <p:nvSpPr>
            <p:cNvPr id="41" name="Premium PowerPoint, Keynote, Google Slides Template"/>
            <p:cNvSpPr txBox="1"/>
            <p:nvPr/>
          </p:nvSpPr>
          <p:spPr>
            <a:xfrm>
              <a:off x="7768" y="13999"/>
              <a:ext cx="10929" cy="1323"/>
            </a:xfrm>
            <a:prstGeom prst="rect">
              <a:avLst/>
            </a:prstGeom>
            <a:ln w="12700">
              <a:miter lim="400000"/>
            </a:ln>
          </p:spPr>
          <p:txBody>
            <a:bodyPr wrap="square"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pPr algn="dist"/>
              <a:r>
                <a:rPr lang="sr-Cyrl-RS" altLang="zh-CN" sz="2400" dirty="0">
                  <a:solidFill>
                    <a:schemeClr val="bg2"/>
                  </a:solidFill>
                  <a:latin typeface="Calibri" panose="020F0502020204030204" charset="0"/>
                  <a:ea typeface="Calibri" panose="020F0502020204030204" charset="0"/>
                  <a:cs typeface="Calibri" panose="020F0502020204030204" charset="0"/>
                </a:rPr>
                <a:t>Ученица : Јана Грујичић</a:t>
              </a:r>
              <a:endParaRPr lang="sr-Cyrl-RS" altLang="zh-CN" sz="2400" dirty="0">
                <a:solidFill>
                  <a:schemeClr val="bg2"/>
                </a:solidFill>
                <a:latin typeface="Calibri" panose="020F0502020204030204" charset="0"/>
                <a:ea typeface="Calibri" panose="020F0502020204030204" charset="0"/>
                <a:cs typeface="Calibri" panose="020F0502020204030204" charset="0"/>
              </a:endParaRPr>
            </a:p>
            <a:p>
              <a:pPr algn="dist"/>
              <a:r>
                <a:rPr lang="sr-Cyrl-RS" altLang="zh-CN" sz="2400" dirty="0">
                  <a:solidFill>
                    <a:schemeClr val="bg2"/>
                  </a:solidFill>
                  <a:latin typeface="Calibri" panose="020F0502020204030204" charset="0"/>
                  <a:ea typeface="Calibri" panose="020F0502020204030204" charset="0"/>
                  <a:cs typeface="Calibri" panose="020F0502020204030204" charset="0"/>
                </a:rPr>
                <a:t>Наставник: Петар Кокић</a:t>
              </a:r>
              <a:endParaRPr lang="sr-Cyrl-RS" altLang="zh-CN" sz="2400" dirty="0">
                <a:solidFill>
                  <a:schemeClr val="bg2"/>
                </a:solidFill>
                <a:latin typeface="Calibri" panose="020F0502020204030204" charset="0"/>
                <a:ea typeface="Calibri" panose="020F0502020204030204" charset="0"/>
                <a:cs typeface="Calibri" panose="020F0502020204030204" charset="0"/>
              </a:endParaRPr>
            </a:p>
          </p:txBody>
        </p:sp>
        <p:sp>
          <p:nvSpPr>
            <p:cNvPr id="42" name="Закругленный прямоугольник"/>
            <p:cNvSpPr/>
            <p:nvPr/>
          </p:nvSpPr>
          <p:spPr>
            <a:xfrm>
              <a:off x="16760" y="11420"/>
              <a:ext cx="1339" cy="708"/>
            </a:xfrm>
            <a:prstGeom prst="roundRect">
              <a:avLst>
                <a:gd name="adj" fmla="val 18045"/>
              </a:avLst>
            </a:prstGeom>
            <a:solidFill>
              <a:schemeClr val="accent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36qb84en19"/>
          <p:cNvPicPr>
            <a:picLocks noChangeAspect="1"/>
          </p:cNvPicPr>
          <p:nvPr>
            <p:ph type="pic" sz="quarter" idx="10"/>
          </p:nvPr>
        </p:nvPicPr>
        <p:blipFill>
          <a:blip r:embed="rId1"/>
          <a:srcRect l="16668" r="16668"/>
          <a:stretch>
            <a:fillRect/>
          </a:stretch>
        </p:blipFill>
        <p:spPr>
          <a:xfrm>
            <a:off x="3196590" y="4110355"/>
            <a:ext cx="7989570" cy="7989570"/>
          </a:xfrm>
          <a:prstGeom prst="roundRect">
            <a:avLst>
              <a:gd name="adj" fmla="val 6254"/>
            </a:avLst>
          </a:prstGeom>
        </p:spPr>
      </p:pic>
      <p:grpSp>
        <p:nvGrpSpPr>
          <p:cNvPr id="174" name="Группа"/>
          <p:cNvGrpSpPr/>
          <p:nvPr/>
        </p:nvGrpSpPr>
        <p:grpSpPr>
          <a:xfrm>
            <a:off x="11861799" y="8004867"/>
            <a:ext cx="10088979" cy="4073526"/>
            <a:chOff x="0" y="0"/>
            <a:chExt cx="10088978" cy="4073525"/>
          </a:xfrm>
        </p:grpSpPr>
        <p:sp>
          <p:nvSpPr>
            <p:cNvPr id="172" name="Закругленный прямоугольник"/>
            <p:cNvSpPr/>
            <p:nvPr/>
          </p:nvSpPr>
          <p:spPr>
            <a:xfrm>
              <a:off x="1045765" y="0"/>
              <a:ext cx="9043213" cy="4073525"/>
            </a:xfrm>
            <a:prstGeom prst="roundRect">
              <a:avLst>
                <a:gd name="adj" fmla="val 5346"/>
              </a:avLst>
            </a:pr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73" name="Треугольник"/>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sp>
        <p:nvSpPr>
          <p:cNvPr id="175" name="Alexander…"/>
          <p:cNvSpPr txBox="1"/>
          <p:nvPr/>
        </p:nvSpPr>
        <p:spPr>
          <a:xfrm>
            <a:off x="12910164" y="4025207"/>
            <a:ext cx="9112176" cy="1332230"/>
          </a:xfrm>
          <a:prstGeom prst="rect">
            <a:avLst/>
          </a:prstGeom>
          <a:ln w="12700">
            <a:miter lim="400000"/>
          </a:ln>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a:latin typeface="Calibri" panose="020F0502020204030204" charset="0"/>
                <a:ea typeface="Calibri" panose="020F0502020204030204" charset="0"/>
                <a:cs typeface="Calibri" panose="020F0502020204030204" charset="0"/>
                <a:sym typeface="+mn-ea"/>
              </a:rPr>
              <a:t>Title text slide</a:t>
            </a:r>
            <a:endParaRPr>
              <a:latin typeface="Calibri" panose="020F0502020204030204" charset="0"/>
              <a:ea typeface="Calibri" panose="020F0502020204030204" charset="0"/>
              <a:cs typeface="Calibri" panose="020F0502020204030204" charset="0"/>
            </a:endParaRPr>
          </a:p>
        </p:txBody>
      </p:sp>
      <p:sp>
        <p:nvSpPr>
          <p:cNvPr id="176" name="Фигура"/>
          <p:cNvSpPr/>
          <p:nvPr/>
        </p:nvSpPr>
        <p:spPr>
          <a:xfrm>
            <a:off x="12991969" y="671225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77" name="Ut enim ad minim veniam, quis nostrud exercitaton ullamco laboris nisi ut aliquip ex ea commo conset. Duis aute irure dolor in reprehenderit in Lorem ips dolor sit amet, consectetur sed adipiscing elit, sed do eiusmod tempor incididunt ut labore et dolore"/>
          <p:cNvSpPr txBox="1"/>
          <p:nvPr/>
        </p:nvSpPr>
        <p:spPr>
          <a:xfrm>
            <a:off x="13475267" y="8690349"/>
            <a:ext cx="8032770" cy="275336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Ut enim ad minim veniam, quis nostrud exercitaton ullamco laboris nisi ut aliquip ex ea commo conset. Duis aute irure dolor in reprehenderit in Lorem ips dolor sit amet, consectetur sed adipiscing elit, sed do eiusmod tempor incididunt ut labore et dolore</a:t>
            </a:r>
            <a:endParaRPr>
              <a:latin typeface="Calibri" panose="020F0502020204030204" charset="0"/>
              <a:ea typeface="Calibri" panose="020F0502020204030204" charset="0"/>
              <a:cs typeface="Calibri" panose="020F0502020204030204" charset="0"/>
            </a:endParaRPr>
          </a:p>
        </p:txBody>
      </p:sp>
      <p:sp>
        <p:nvSpPr>
          <p:cNvPr id="179" name="DIRECTOR"/>
          <p:cNvSpPr txBox="1"/>
          <p:nvPr/>
        </p:nvSpPr>
        <p:spPr>
          <a:xfrm>
            <a:off x="12980031" y="5646543"/>
            <a:ext cx="3834098" cy="482601"/>
          </a:xfrm>
          <a:prstGeom prst="rect">
            <a:avLst/>
          </a:prstGeom>
          <a:ln w="12700">
            <a:miter lim="400000"/>
          </a:ln>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DIRECTOR</a:t>
            </a:r>
            <a:endParaRPr>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516891"/>
            <a:ext cx="9112250" cy="133223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4000">
                <a:latin typeface="Calibri" panose="020F0502020204030204" charset="0"/>
                <a:ea typeface="Calibri" panose="020F0502020204030204" charset="0"/>
                <a:cs typeface="Calibri" panose="020F0502020204030204" charset="0"/>
              </a:rPr>
              <a:t>Enter title
</a:t>
            </a:r>
            <a:endParaRPr lang="zh-CN" altLang="en-US" sz="40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96" name="Закругленный прямоугольник"/>
          <p:cNvSpPr/>
          <p:nvPr/>
        </p:nvSpPr>
        <p:spPr>
          <a:xfrm>
            <a:off x="2438400" y="3213735"/>
            <a:ext cx="6229550" cy="883920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97" name="Subtitle text"/>
          <p:cNvSpPr txBox="1"/>
          <p:nvPr/>
        </p:nvSpPr>
        <p:spPr>
          <a:xfrm>
            <a:off x="3042264" y="5175884"/>
            <a:ext cx="4705495" cy="1003301"/>
          </a:xfrm>
          <a:prstGeom prst="rect">
            <a:avLst/>
          </a:prstGeom>
          <a:noFill/>
          <a:ln w="12700" cap="flat">
            <a:noFill/>
            <a:miter lim="400000"/>
          </a:ln>
          <a:effec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198" name="Lorem ipsum sed dolor sit sed amet, consectetur adipiscing elit, sed do eiusmod tempor incididunt ut labore et dolore minim veniam, laboris quis nostrud exercitation ullamco"/>
          <p:cNvSpPr txBox="1"/>
          <p:nvPr/>
        </p:nvSpPr>
        <p:spPr>
          <a:xfrm>
            <a:off x="3149869" y="6655435"/>
            <a:ext cx="4984411" cy="3302001"/>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minim veniam, laboris quis nostrud exercitation ullamco</a:t>
            </a:r>
            <a:endParaRPr>
              <a:latin typeface="Calibri" panose="020F0502020204030204" charset="0"/>
              <a:ea typeface="Calibri" panose="020F0502020204030204" charset="0"/>
              <a:cs typeface="Calibri" panose="020F0502020204030204" charset="0"/>
            </a:endParaRPr>
          </a:p>
        </p:txBody>
      </p:sp>
      <p:sp>
        <p:nvSpPr>
          <p:cNvPr id="199" name="01"/>
          <p:cNvSpPr txBox="1"/>
          <p:nvPr/>
        </p:nvSpPr>
        <p:spPr>
          <a:xfrm>
            <a:off x="2966064" y="3727987"/>
            <a:ext cx="2167657" cy="1333698"/>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a:solidFill>
                  <a:schemeClr val="accent1"/>
                </a:solidFill>
                <a:latin typeface="Calibri" panose="020F0502020204030204" charset="0"/>
                <a:ea typeface="Calibri" panose="020F0502020204030204" charset="0"/>
                <a:cs typeface="Calibri" panose="020F0502020204030204" charset="0"/>
              </a:rPr>
              <a:t>01</a:t>
            </a:r>
            <a:endParaRPr>
              <a:solidFill>
                <a:schemeClr val="accent1"/>
              </a:solidFill>
              <a:latin typeface="Calibri" panose="020F0502020204030204" charset="0"/>
              <a:ea typeface="Calibri" panose="020F0502020204030204" charset="0"/>
              <a:cs typeface="Calibri" panose="020F0502020204030204" charset="0"/>
            </a:endParaRPr>
          </a:p>
        </p:txBody>
      </p:sp>
      <p:sp>
        <p:nvSpPr>
          <p:cNvPr id="200" name="Закругленный прямоугольник"/>
          <p:cNvSpPr/>
          <p:nvPr/>
        </p:nvSpPr>
        <p:spPr>
          <a:xfrm>
            <a:off x="3200400" y="10427335"/>
            <a:ext cx="3909022" cy="792362"/>
          </a:xfrm>
          <a:prstGeom prst="roundRect">
            <a:avLst>
              <a:gd name="adj" fmla="val 13215"/>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01" name="More Information"/>
          <p:cNvSpPr txBox="1"/>
          <p:nvPr/>
        </p:nvSpPr>
        <p:spPr>
          <a:xfrm>
            <a:off x="3237861" y="10567035"/>
            <a:ext cx="3834099" cy="482601"/>
          </a:xfrm>
          <a:prstGeom prst="rect">
            <a:avLst/>
          </a:prstGeom>
          <a:noFill/>
          <a:ln w="12700" cap="flat">
            <a:noFill/>
            <a:miter lim="400000"/>
          </a:ln>
          <a:effec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More Information</a:t>
            </a:r>
            <a:endParaRPr>
              <a:latin typeface="Calibri" panose="020F0502020204030204" charset="0"/>
              <a:ea typeface="Calibri" panose="020F0502020204030204" charset="0"/>
              <a:cs typeface="Calibri" panose="020F0502020204030204" charset="0"/>
            </a:endParaRPr>
          </a:p>
        </p:txBody>
      </p:sp>
      <p:sp>
        <p:nvSpPr>
          <p:cNvPr id="203" name="Закругленный прямоугольник"/>
          <p:cNvSpPr/>
          <p:nvPr/>
        </p:nvSpPr>
        <p:spPr>
          <a:xfrm>
            <a:off x="9055100" y="3213735"/>
            <a:ext cx="6229550" cy="883920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04" name="Subtitle text"/>
          <p:cNvSpPr txBox="1"/>
          <p:nvPr/>
        </p:nvSpPr>
        <p:spPr>
          <a:xfrm>
            <a:off x="9658964" y="5175884"/>
            <a:ext cx="5021822" cy="1003301"/>
          </a:xfrm>
          <a:prstGeom prst="rect">
            <a:avLst/>
          </a:prstGeom>
          <a:noFill/>
          <a:ln w="12700" cap="flat">
            <a:noFill/>
            <a:miter lim="400000"/>
          </a:ln>
          <a:effec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205" name="Lorem ipsum sed dolor sit sed amet, consectetur adipiscing elit, sed do eiusmod tempor incididunt ut labore et dolore minim veniam, laboris quis nostrud exercitation ullamco"/>
          <p:cNvSpPr txBox="1"/>
          <p:nvPr/>
        </p:nvSpPr>
        <p:spPr>
          <a:xfrm>
            <a:off x="9766569" y="6655435"/>
            <a:ext cx="4984412" cy="3302001"/>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minim veniam, laboris quis nostrud exercitation ullamco</a:t>
            </a:r>
            <a:endParaRPr>
              <a:latin typeface="Calibri" panose="020F0502020204030204" charset="0"/>
              <a:ea typeface="Calibri" panose="020F0502020204030204" charset="0"/>
              <a:cs typeface="Calibri" panose="020F0502020204030204" charset="0"/>
            </a:endParaRPr>
          </a:p>
        </p:txBody>
      </p:sp>
      <p:sp>
        <p:nvSpPr>
          <p:cNvPr id="206" name="02"/>
          <p:cNvSpPr txBox="1"/>
          <p:nvPr/>
        </p:nvSpPr>
        <p:spPr>
          <a:xfrm>
            <a:off x="9582764" y="3727987"/>
            <a:ext cx="2167657" cy="1333698"/>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a:solidFill>
                  <a:schemeClr val="accent1"/>
                </a:solidFill>
                <a:latin typeface="Calibri" panose="020F0502020204030204" charset="0"/>
                <a:ea typeface="Calibri" panose="020F0502020204030204" charset="0"/>
                <a:cs typeface="Calibri" panose="020F0502020204030204" charset="0"/>
              </a:rPr>
              <a:t>02</a:t>
            </a:r>
            <a:endParaRPr>
              <a:solidFill>
                <a:schemeClr val="accent1"/>
              </a:solidFill>
              <a:latin typeface="Calibri" panose="020F0502020204030204" charset="0"/>
              <a:ea typeface="Calibri" panose="020F0502020204030204" charset="0"/>
              <a:cs typeface="Calibri" panose="020F0502020204030204" charset="0"/>
            </a:endParaRPr>
          </a:p>
        </p:txBody>
      </p:sp>
      <p:sp>
        <p:nvSpPr>
          <p:cNvPr id="207" name="Закругленный прямоугольник"/>
          <p:cNvSpPr/>
          <p:nvPr/>
        </p:nvSpPr>
        <p:spPr>
          <a:xfrm>
            <a:off x="9817100" y="10427335"/>
            <a:ext cx="3909022" cy="792362"/>
          </a:xfrm>
          <a:prstGeom prst="roundRect">
            <a:avLst>
              <a:gd name="adj" fmla="val 13215"/>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08" name="More Information"/>
          <p:cNvSpPr txBox="1"/>
          <p:nvPr/>
        </p:nvSpPr>
        <p:spPr>
          <a:xfrm>
            <a:off x="9854561" y="10567035"/>
            <a:ext cx="3834099" cy="482601"/>
          </a:xfrm>
          <a:prstGeom prst="rect">
            <a:avLst/>
          </a:prstGeom>
          <a:noFill/>
          <a:ln w="12700" cap="flat">
            <a:noFill/>
            <a:miter lim="400000"/>
          </a:ln>
          <a:effec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More Information</a:t>
            </a:r>
            <a:endParaRPr>
              <a:latin typeface="Calibri" panose="020F0502020204030204" charset="0"/>
              <a:ea typeface="Calibri" panose="020F0502020204030204" charset="0"/>
              <a:cs typeface="Calibri" panose="020F0502020204030204" charset="0"/>
            </a:endParaRPr>
          </a:p>
        </p:txBody>
      </p:sp>
      <p:sp>
        <p:nvSpPr>
          <p:cNvPr id="210" name="Закругленный прямоугольник"/>
          <p:cNvSpPr/>
          <p:nvPr/>
        </p:nvSpPr>
        <p:spPr>
          <a:xfrm>
            <a:off x="15671800" y="3213735"/>
            <a:ext cx="6229550" cy="8839200"/>
          </a:xfrm>
          <a:prstGeom prst="roundRect">
            <a:avLst>
              <a:gd name="adj" fmla="val 3496"/>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11" name="Subtitle text"/>
          <p:cNvSpPr txBox="1"/>
          <p:nvPr/>
        </p:nvSpPr>
        <p:spPr>
          <a:xfrm>
            <a:off x="16275663" y="5175884"/>
            <a:ext cx="5021822" cy="1003301"/>
          </a:xfrm>
          <a:prstGeom prst="rect">
            <a:avLst/>
          </a:prstGeom>
          <a:noFill/>
          <a:ln w="12700" cap="flat">
            <a:noFill/>
            <a:miter lim="400000"/>
          </a:ln>
          <a:effec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212" name="Lorem ipsum sed dolor sit sed amet, consectetur adipiscing elit, sed do eiusmod tempor incididunt ut labore et dolore minim veniam, laboris quis nostrud exercitation ullamco"/>
          <p:cNvSpPr txBox="1"/>
          <p:nvPr/>
        </p:nvSpPr>
        <p:spPr>
          <a:xfrm>
            <a:off x="16383269" y="6655435"/>
            <a:ext cx="4984412" cy="3302001"/>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minim veniam, laboris quis nostrud exercitation ullamco</a:t>
            </a:r>
            <a:endParaRPr>
              <a:latin typeface="Calibri" panose="020F0502020204030204" charset="0"/>
              <a:ea typeface="Calibri" panose="020F0502020204030204" charset="0"/>
              <a:cs typeface="Calibri" panose="020F0502020204030204" charset="0"/>
            </a:endParaRPr>
          </a:p>
        </p:txBody>
      </p:sp>
      <p:sp>
        <p:nvSpPr>
          <p:cNvPr id="213" name="03"/>
          <p:cNvSpPr txBox="1"/>
          <p:nvPr/>
        </p:nvSpPr>
        <p:spPr>
          <a:xfrm>
            <a:off x="16199463" y="3727987"/>
            <a:ext cx="2167657" cy="1333698"/>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chemeClr val="accent1"/>
                </a:solidFill>
                <a:latin typeface="Calibri" panose="020F0502020204030204" charset="0"/>
                <a:ea typeface="Calibri" panose="020F0502020204030204" charset="0"/>
                <a:cs typeface="Calibri" panose="020F0502020204030204" charset="0"/>
              </a:rPr>
              <a:t>03</a:t>
            </a:r>
            <a:endParaRPr dirty="0">
              <a:solidFill>
                <a:schemeClr val="accent1"/>
              </a:solidFill>
              <a:latin typeface="Calibri" panose="020F0502020204030204" charset="0"/>
              <a:ea typeface="Calibri" panose="020F0502020204030204" charset="0"/>
              <a:cs typeface="Calibri" panose="020F0502020204030204" charset="0"/>
            </a:endParaRPr>
          </a:p>
        </p:txBody>
      </p:sp>
      <p:sp>
        <p:nvSpPr>
          <p:cNvPr id="214" name="Закругленный прямоугольник"/>
          <p:cNvSpPr/>
          <p:nvPr/>
        </p:nvSpPr>
        <p:spPr>
          <a:xfrm>
            <a:off x="16433800" y="10427335"/>
            <a:ext cx="3909022" cy="792362"/>
          </a:xfrm>
          <a:prstGeom prst="roundRect">
            <a:avLst>
              <a:gd name="adj" fmla="val 13215"/>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15" name="More Information"/>
          <p:cNvSpPr txBox="1"/>
          <p:nvPr/>
        </p:nvSpPr>
        <p:spPr>
          <a:xfrm>
            <a:off x="16471261" y="10567035"/>
            <a:ext cx="3834099" cy="482601"/>
          </a:xfrm>
          <a:prstGeom prst="rect">
            <a:avLst/>
          </a:prstGeom>
          <a:noFill/>
          <a:ln w="12700" cap="flat">
            <a:noFill/>
            <a:miter lim="400000"/>
          </a:ln>
          <a:effec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More Information</a:t>
            </a:r>
            <a:endParaRPr>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516891"/>
            <a:ext cx="9112250" cy="133223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4000">
                <a:latin typeface="Calibri" panose="020F0502020204030204" charset="0"/>
                <a:ea typeface="Calibri" panose="020F0502020204030204" charset="0"/>
                <a:cs typeface="Calibri" panose="020F0502020204030204" charset="0"/>
              </a:rPr>
              <a:t>Enter title
</a:t>
            </a:r>
            <a:endParaRPr lang="zh-CN" altLang="en-US" sz="40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a:xfrm>
            <a:off x="-4200417" y="2438400"/>
            <a:ext cx="8839200" cy="8839200"/>
          </a:xfrm>
          <a:prstGeom prst="ellipse">
            <a:avLst/>
          </a:prstGeom>
          <a:blipFill rotWithShape="1">
            <a:blip r:embed="rId1"/>
            <a:stretch>
              <a:fillRect/>
            </a:stretch>
          </a:blipFill>
        </p:spPr>
      </p:sp>
      <p:sp>
        <p:nvSpPr>
          <p:cNvPr id="779" name="Закругленный прямоугольник"/>
          <p:cNvSpPr/>
          <p:nvPr/>
        </p:nvSpPr>
        <p:spPr>
          <a:xfrm>
            <a:off x="11886664" y="2438400"/>
            <a:ext cx="28171875" cy="8839200"/>
          </a:xfrm>
          <a:prstGeom prst="roundRect">
            <a:avLst>
              <a:gd name="adj" fmla="val 50000"/>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780" name="Title text slide"/>
          <p:cNvSpPr txBox="1"/>
          <p:nvPr/>
        </p:nvSpPr>
        <p:spPr>
          <a:xfrm>
            <a:off x="6176340" y="3070830"/>
            <a:ext cx="9112176" cy="1295401"/>
          </a:xfrm>
          <a:prstGeom prst="rect">
            <a:avLst/>
          </a:prstGeom>
          <a:ln w="12700">
            <a:miter lim="400000"/>
          </a:ln>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Title text slide</a:t>
            </a:r>
            <a:endParaRPr>
              <a:latin typeface="Calibri" panose="020F0502020204030204" charset="0"/>
              <a:ea typeface="Calibri" panose="020F0502020204030204" charset="0"/>
              <a:cs typeface="Calibri" panose="020F0502020204030204" charset="0"/>
            </a:endParaRPr>
          </a:p>
        </p:txBody>
      </p:sp>
      <p:sp>
        <p:nvSpPr>
          <p:cNvPr id="781" name="Фигура"/>
          <p:cNvSpPr/>
          <p:nvPr/>
        </p:nvSpPr>
        <p:spPr>
          <a:xfrm>
            <a:off x="6258144" y="4897454"/>
            <a:ext cx="1576918" cy="560672"/>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782"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Excepteur sint occaecat cupidatat non proident, sunt in culpa qui officia voluptatem accusantium doloremque sed laudantium, totam rem aperi, voluptatem quia voluptas"/>
          <p:cNvSpPr txBox="1"/>
          <p:nvPr/>
        </p:nvSpPr>
        <p:spPr>
          <a:xfrm>
            <a:off x="6233145" y="5976649"/>
            <a:ext cx="15512871" cy="439928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Excepteur sint occaecat cupidatat non proident, sunt in culpa qui officia voluptatem accusantium doloremque sed laudantium, totam rem aperi, voluptatem quia voluptas</a:t>
            </a:r>
            <a:endParaRPr>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834" name="Группа"/>
          <p:cNvGrpSpPr/>
          <p:nvPr/>
        </p:nvGrpSpPr>
        <p:grpSpPr>
          <a:xfrm>
            <a:off x="6351041" y="1017041"/>
            <a:ext cx="11681919" cy="11681919"/>
            <a:chOff x="0" y="0"/>
            <a:chExt cx="11681917" cy="11681917"/>
          </a:xfrm>
        </p:grpSpPr>
        <p:sp>
          <p:nvSpPr>
            <p:cNvPr id="826" name="Кружок"/>
            <p:cNvSpPr/>
            <p:nvPr/>
          </p:nvSpPr>
          <p:spPr>
            <a:xfrm>
              <a:off x="0" y="0"/>
              <a:ext cx="11681917" cy="11681917"/>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827" name="Thank you!"/>
            <p:cNvSpPr txBox="1"/>
            <p:nvPr/>
          </p:nvSpPr>
          <p:spPr>
            <a:xfrm>
              <a:off x="2077950" y="4297383"/>
              <a:ext cx="7526019" cy="1948180"/>
            </a:xfrm>
            <a:prstGeom prst="rect">
              <a:avLst/>
            </a:prstGeom>
            <a:noFill/>
            <a:ln w="12700" cap="flat">
              <a:noFill/>
              <a:miter lim="400000"/>
            </a:ln>
            <a:effectLst/>
          </p:spPr>
          <p:txBody>
            <a:bodyPr wrap="none" lIns="50800" tIns="50800" rIns="50800" bIns="50800" numCol="1" anchor="ctr">
              <a:spAutoFit/>
            </a:bodyPr>
            <a:lstStyle>
              <a:lvl1pPr>
                <a:defRPr sz="12000" b="0">
                  <a:solidFill>
                    <a:srgbClr val="FFFFFF"/>
                  </a:solidFill>
                  <a:latin typeface="Maven Pro Bold"/>
                  <a:ea typeface="Maven Pro Bold"/>
                  <a:cs typeface="Maven Pro Bold"/>
                  <a:sym typeface="Maven Pro Bold"/>
                </a:defRPr>
              </a:lvl1pPr>
            </a:lstStyle>
            <a:p>
              <a:r>
                <a:rPr lang="en-US">
                  <a:latin typeface="Calibri" panose="020F0502020204030204" charset="0"/>
                  <a:ea typeface="Calibri" panose="020F0502020204030204" charset="0"/>
                  <a:cs typeface="Calibri" panose="020F0502020204030204" charset="0"/>
                </a:rPr>
                <a:t>THANK YOU</a:t>
              </a:r>
              <a:endParaRPr lang="en-US">
                <a:latin typeface="Calibri" panose="020F0502020204030204" charset="0"/>
                <a:ea typeface="Calibri" panose="020F0502020204030204" charset="0"/>
                <a:cs typeface="Calibri" panose="020F0502020204030204" charset="0"/>
              </a:endParaRPr>
            </a:p>
          </p:txBody>
        </p:sp>
        <p:sp>
          <p:nvSpPr>
            <p:cNvPr id="828" name="More Professional PowerPoint, Keynote, Google Slides Templates - HiSlide.io"/>
            <p:cNvSpPr txBox="1"/>
            <p:nvPr/>
          </p:nvSpPr>
          <p:spPr>
            <a:xfrm>
              <a:off x="2392089" y="6623105"/>
              <a:ext cx="6897738" cy="716915"/>
            </a:xfrm>
            <a:prstGeom prst="rect">
              <a:avLst/>
            </a:prstGeom>
            <a:noFill/>
            <a:ln w="12700" cap="flat">
              <a:noFill/>
              <a:miter lim="400000"/>
            </a:ln>
            <a:effectLst/>
          </p:spPr>
          <p:txBody>
            <a:bodyPr wrap="square" lIns="50800" tIns="50800" rIns="50800" bIns="50800" numCol="1" anchor="ctr">
              <a:spAutoFit/>
            </a:bodyPr>
            <a:lstStyle/>
            <a:p>
              <a:pPr>
                <a:defRPr sz="2000" b="0">
                  <a:solidFill>
                    <a:srgbClr val="EEF4FE"/>
                  </a:solidFill>
                  <a:latin typeface="OpenSans-Regular"/>
                  <a:ea typeface="OpenSans-Regular"/>
                  <a:cs typeface="OpenSans-Regular"/>
                  <a:sym typeface="OpenSans-Regular"/>
                </a:defRPr>
              </a:pPr>
              <a:r>
                <a:rPr>
                  <a:latin typeface="Calibri" panose="020F0502020204030204" charset="0"/>
                  <a:ea typeface="Calibri" panose="020F0502020204030204" charset="0"/>
                  <a:cs typeface="Calibri" panose="020F0502020204030204" charset="0"/>
                </a:rPr>
                <a:t>More Professional PowerPoint, Keynote, Google Slides Templates</a:t>
              </a:r>
              <a:endParaRPr u="sng">
                <a:latin typeface="Calibri" panose="020F0502020204030204" charset="0"/>
                <a:ea typeface="Calibri" panose="020F0502020204030204" charset="0"/>
                <a:cs typeface="Calibri" panose="020F0502020204030204" charset="0"/>
                <a:hlinkClick r:id="rId1"/>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394564" y="2066868"/>
            <a:ext cx="9112176" cy="1332230"/>
          </a:xfrm>
          <a:prstGeom prst="rect">
            <a:avLst/>
          </a:prstGeom>
          <a:ln w="12700">
            <a:miter lim="400000"/>
          </a:ln>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sr-Cyrl-RS">
                <a:latin typeface="Calibri" panose="020F0502020204030204" charset="0"/>
                <a:ea typeface="Calibri" panose="020F0502020204030204" charset="0"/>
                <a:cs typeface="Calibri" panose="020F0502020204030204" charset="0"/>
              </a:rPr>
              <a:t>Садржај</a:t>
            </a:r>
            <a:r>
              <a:rPr>
                <a:latin typeface="Calibri" panose="020F0502020204030204" charset="0"/>
                <a:ea typeface="Calibri" panose="020F0502020204030204" charset="0"/>
                <a:cs typeface="Calibri" panose="020F0502020204030204" charset="0"/>
              </a:rPr>
              <a:t> </a:t>
            </a:r>
            <a:endParaRPr lang="zh-CN" sz="3600">
              <a:latin typeface="Calibri" panose="020F0502020204030204" charset="0"/>
              <a:ea typeface="Calibri" panose="020F0502020204030204" charset="0"/>
              <a:cs typeface="Calibri" panose="020F0502020204030204" charset="0"/>
            </a:endParaRPr>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451369" y="5003800"/>
            <a:ext cx="19227669" cy="6811010"/>
          </a:xfrm>
          <a:prstGeom prst="rect">
            <a:avLst/>
          </a:prstGeom>
          <a:ln w="12700">
            <a:miter lim="400000"/>
          </a:ln>
        </p:spPr>
        <p:txBody>
          <a:bodyPr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1.Класификација према намени</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2.Класификација према парадигми</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3.Популарни програмски језици у свакој категорији</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4.Ефикасност и перформансе</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5.Флексибилност и продуктивност</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6.Прилагодјивост и решавање проблема</a:t>
            </a:r>
            <a:endParaRPr lang="sr-Cyrl-RS" sz="40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sz="4000">
                <a:latin typeface="Calibri" panose="020F0502020204030204" charset="0"/>
                <a:ea typeface="Calibri" panose="020F0502020204030204" charset="0"/>
                <a:cs typeface="Calibri" panose="020F0502020204030204" charset="0"/>
              </a:rPr>
              <a:t>7.Будућност програмских језика</a:t>
            </a:r>
            <a:endParaRPr lang="sr-Cyrl-RS" sz="4000">
              <a:latin typeface="Calibri" panose="020F0502020204030204" charset="0"/>
              <a:ea typeface="Calibri" panose="020F0502020204030204" charset="0"/>
              <a:cs typeface="Calibri" panose="020F0502020204030204" charset="0"/>
            </a:endParaRPr>
          </a:p>
        </p:txBody>
      </p:sp>
      <p:sp>
        <p:nvSpPr>
          <p:cNvPr id="4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3" name="Фигура"/>
          <p:cNvSpPr/>
          <p:nvPr/>
        </p:nvSpPr>
        <p:spPr>
          <a:xfrm>
            <a:off x="11403330" y="307911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grpSp>
        <p:nvGrpSpPr>
          <p:cNvPr id="87" name="Группа"/>
          <p:cNvGrpSpPr/>
          <p:nvPr/>
        </p:nvGrpSpPr>
        <p:grpSpPr>
          <a:xfrm rot="0">
            <a:off x="644525" y="515672"/>
            <a:ext cx="13037186" cy="10336570"/>
            <a:chOff x="-1711995" y="-3908044"/>
            <a:chExt cx="13037451" cy="10335700"/>
          </a:xfrm>
        </p:grpSpPr>
        <p:sp>
          <p:nvSpPr>
            <p:cNvPr id="84" name="Кружок"/>
            <p:cNvSpPr/>
            <p:nvPr/>
          </p:nvSpPr>
          <p:spPr>
            <a:xfrm>
              <a:off x="217152"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85" name="01"/>
            <p:cNvSpPr txBox="1"/>
            <p:nvPr/>
          </p:nvSpPr>
          <p:spPr>
            <a:xfrm>
              <a:off x="-1711995" y="-3908044"/>
              <a:ext cx="10759024" cy="2563279"/>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sr-Cyrl-RS">
                  <a:latin typeface="Calibri" panose="020F0502020204030204" charset="0"/>
                  <a:ea typeface="Calibri" panose="020F0502020204030204" charset="0"/>
                  <a:cs typeface="Calibri" panose="020F0502020204030204" charset="0"/>
                </a:rPr>
                <a:t>1.Класификација према намени</a:t>
              </a:r>
              <a:endParaRPr lang="sr-Cyrl-RS">
                <a:latin typeface="Calibri" panose="020F0502020204030204" charset="0"/>
                <a:ea typeface="Calibri" panose="020F0502020204030204" charset="0"/>
                <a:cs typeface="Calibri" panose="020F0502020204030204" charset="0"/>
              </a:endParaRPr>
            </a:p>
          </p:txBody>
        </p:sp>
        <p:sp>
          <p:nvSpPr>
            <p:cNvPr id="86" name="Lorem ipsum dolor sit amet, consectetur adipiscing elit, sed do eiusmod tempor incididunt ut labore et quis nostrud exercitation ullamco laboris nisi ut"/>
            <p:cNvSpPr txBox="1"/>
            <p:nvPr/>
          </p:nvSpPr>
          <p:spPr>
            <a:xfrm>
              <a:off x="3195651" y="5329199"/>
              <a:ext cx="8129805" cy="1098457"/>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endParaRPr sz="5400">
                <a:latin typeface="Calibri" panose="020F0502020204030204" charset="0"/>
                <a:ea typeface="Calibri" panose="020F0502020204030204" charset="0"/>
                <a:cs typeface="Calibri" panose="020F0502020204030204" charset="0"/>
                <a:sym typeface="+mn-ea"/>
              </a:endParaRPr>
            </a:p>
          </p:txBody>
        </p:sp>
      </p:grpSp>
      <p:grpSp>
        <p:nvGrpSpPr>
          <p:cNvPr id="91" name="Группа"/>
          <p:cNvGrpSpPr/>
          <p:nvPr/>
        </p:nvGrpSpPr>
        <p:grpSpPr>
          <a:xfrm rot="0">
            <a:off x="959117" y="3371943"/>
            <a:ext cx="23641050" cy="7910738"/>
            <a:chOff x="-1614571" y="-4490249"/>
            <a:chExt cx="23641531" cy="7910072"/>
          </a:xfrm>
        </p:grpSpPr>
        <p:sp>
          <p:nvSpPr>
            <p:cNvPr id="88" name="Кружок"/>
            <p:cNvSpPr/>
            <p:nvPr/>
          </p:nvSpPr>
          <p:spPr>
            <a:xfrm>
              <a:off x="217152"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89" name="02"/>
            <p:cNvSpPr txBox="1"/>
            <p:nvPr/>
          </p:nvSpPr>
          <p:spPr>
            <a:xfrm>
              <a:off x="0" y="-18358"/>
              <a:ext cx="2167657" cy="1332118"/>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90" name="Lorem ipsum dolor sit amet, consectetur adipiscing elit, sed do eiusmod tempor incididunt ut labore et quis nostrud exercitation ullamco laboris nisi ut"/>
            <p:cNvSpPr txBox="1"/>
            <p:nvPr/>
          </p:nvSpPr>
          <p:spPr>
            <a:xfrm>
              <a:off x="-1614571" y="-4490249"/>
              <a:ext cx="23641531" cy="2095324"/>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sr-Cyrl-RS" sz="5400">
                  <a:latin typeface="Calibri" panose="020F0502020204030204" charset="0"/>
                  <a:ea typeface="Calibri" panose="020F0502020204030204" charset="0"/>
                  <a:cs typeface="Calibri" panose="020F0502020204030204" charset="0"/>
                </a:rPr>
                <a:t>Класификација програмских језика према намени може бити веома корисна како би смо разумели различите сврхе и примене различитих језика</a:t>
              </a:r>
              <a:endParaRPr lang="sr-Cyrl-RS" sz="5400">
                <a:latin typeface="Calibri" panose="020F0502020204030204" charset="0"/>
                <a:ea typeface="Calibri" panose="020F0502020204030204" charset="0"/>
                <a:cs typeface="Calibri" panose="020F0502020204030204" charset="0"/>
              </a:endParaRPr>
            </a:p>
          </p:txBody>
        </p:sp>
      </p:grpSp>
      <p:grpSp>
        <p:nvGrpSpPr>
          <p:cNvPr id="95" name="Группа"/>
          <p:cNvGrpSpPr/>
          <p:nvPr/>
        </p:nvGrpSpPr>
        <p:grpSpPr>
          <a:xfrm rot="0">
            <a:off x="958850" y="4426585"/>
            <a:ext cx="23016845" cy="8509000"/>
            <a:chOff x="-11938612" y="-18358"/>
            <a:chExt cx="23017463" cy="9938179"/>
          </a:xfrm>
        </p:grpSpPr>
        <p:sp>
          <p:nvSpPr>
            <p:cNvPr id="93" name="03"/>
            <p:cNvSpPr txBox="1"/>
            <p:nvPr/>
          </p:nvSpPr>
          <p:spPr>
            <a:xfrm>
              <a:off x="0" y="-18358"/>
              <a:ext cx="2167657" cy="1332118"/>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94" name="Lorem ipsum dolor sit amet, consectetur adipiscing elit, sed do eiusmod tempor incididunt ut labore et quis nostrud exercitation ullamco laboris nisi ut"/>
            <p:cNvSpPr txBox="1"/>
            <p:nvPr/>
          </p:nvSpPr>
          <p:spPr>
            <a:xfrm>
              <a:off x="-11938612" y="1197215"/>
              <a:ext cx="23017463" cy="8722606"/>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sr-Cyrl-RS" sz="3200">
                  <a:latin typeface="Calibri" panose="020F0502020204030204" charset="0"/>
                  <a:ea typeface="Calibri" panose="020F0502020204030204" charset="0"/>
                  <a:cs typeface="Calibri" panose="020F0502020204030204" charset="0"/>
                </a:rPr>
                <a:t>Основне класификације:</a:t>
              </a:r>
              <a:endParaRPr lang="sr-Cyrl-RS" sz="3200">
                <a:latin typeface="Calibri" panose="020F0502020204030204" charset="0"/>
                <a:ea typeface="Calibri" panose="020F0502020204030204" charset="0"/>
                <a:cs typeface="Calibri" panose="020F0502020204030204" charset="0"/>
              </a:endParaRPr>
            </a:p>
            <a:p>
              <a:r>
                <a:rPr lang="sr-Cyrl-RS" sz="3200">
                  <a:latin typeface="Calibri" panose="020F0502020204030204" charset="0"/>
                  <a:ea typeface="Calibri" panose="020F0502020204030204" charset="0"/>
                  <a:cs typeface="Calibri" panose="020F0502020204030204" charset="0"/>
                </a:rPr>
                <a:t>1.Језици за општу намену- </a:t>
              </a:r>
              <a:r>
                <a:rPr lang="sr-Latn-RS" sz="3200">
                  <a:latin typeface="Calibri" panose="020F0502020204030204" charset="0"/>
                  <a:ea typeface="Calibri" panose="020F0502020204030204" charset="0"/>
                  <a:cs typeface="Calibri" panose="020F0502020204030204" charset="0"/>
                </a:rPr>
                <a:t>C, C++, Java,Python,JavaScript</a:t>
              </a:r>
              <a:endParaRPr lang="sr-Cyrl-RS" sz="3200">
                <a:latin typeface="Calibri" panose="020F0502020204030204" charset="0"/>
                <a:ea typeface="Calibri" panose="020F0502020204030204" charset="0"/>
                <a:cs typeface="Calibri" panose="020F0502020204030204" charset="0"/>
              </a:endParaRPr>
            </a:p>
            <a:p>
              <a:r>
                <a:rPr lang="sr-Cyrl-RS" sz="3200">
                  <a:latin typeface="Calibri" panose="020F0502020204030204" charset="0"/>
                  <a:ea typeface="Calibri" panose="020F0502020204030204" charset="0"/>
                  <a:cs typeface="Calibri" panose="020F0502020204030204" charset="0"/>
                </a:rPr>
                <a:t>2.</a:t>
              </a:r>
              <a:r>
                <a:rPr lang="sr-Latn-RS" sz="3200">
                  <a:latin typeface="Calibri" panose="020F0502020204030204" charset="0"/>
                  <a:ea typeface="Calibri" panose="020F0502020204030204" charset="0"/>
                  <a:cs typeface="Calibri" panose="020F0502020204030204" charset="0"/>
                </a:rPr>
                <a:t>Web </a:t>
              </a:r>
              <a:r>
                <a:rPr lang="sr-Cyrl-RS" sz="3200">
                  <a:latin typeface="Calibri" panose="020F0502020204030204" charset="0"/>
                  <a:ea typeface="Calibri" panose="020F0502020204030204" charset="0"/>
                  <a:cs typeface="Calibri" panose="020F0502020204030204" charset="0"/>
                </a:rPr>
                <a:t>Програмски језици</a:t>
              </a:r>
              <a:r>
                <a:rPr lang="sr-Latn-RS" altLang="sr-Cyrl-RS" sz="3200">
                  <a:latin typeface="Calibri" panose="020F0502020204030204" charset="0"/>
                  <a:ea typeface="Calibri" panose="020F0502020204030204" charset="0"/>
                  <a:cs typeface="Calibri" panose="020F0502020204030204" charset="0"/>
                </a:rPr>
                <a:t>-HTML,CSS,JavaScript,PHP,Ruby,Pyhton</a:t>
              </a:r>
              <a:endParaRPr lang="sr-Cyrl-RS" sz="3200">
                <a:latin typeface="Calibri" panose="020F0502020204030204" charset="0"/>
                <a:ea typeface="Calibri" panose="020F0502020204030204" charset="0"/>
                <a:cs typeface="Calibri" panose="020F0502020204030204" charset="0"/>
              </a:endParaRPr>
            </a:p>
            <a:p>
              <a:r>
                <a:rPr lang="sr-Cyrl-RS" sz="3200">
                  <a:latin typeface="Calibri" panose="020F0502020204030204" charset="0"/>
                  <a:ea typeface="Calibri" panose="020F0502020204030204" charset="0"/>
                  <a:cs typeface="Calibri" panose="020F0502020204030204" charset="0"/>
                </a:rPr>
                <a:t>3.Мобилни програмски језици</a:t>
              </a:r>
              <a:r>
                <a:rPr lang="sr-Latn-RS" altLang="sr-Cyrl-RS" sz="3200">
                  <a:latin typeface="Calibri" panose="020F0502020204030204" charset="0"/>
                  <a:ea typeface="Calibri" panose="020F0502020204030204" charset="0"/>
                  <a:cs typeface="Calibri" panose="020F0502020204030204" charset="0"/>
                </a:rPr>
                <a:t>-Java,Kotlin(</a:t>
              </a:r>
              <a:r>
                <a:rPr lang="sr-Cyrl-RS" altLang="sr-Latn-RS" sz="3200">
                  <a:latin typeface="Calibri" panose="020F0502020204030204" charset="0"/>
                  <a:ea typeface="Calibri" panose="020F0502020204030204" charset="0"/>
                  <a:cs typeface="Calibri" panose="020F0502020204030204" charset="0"/>
                </a:rPr>
                <a:t> за Андроид</a:t>
              </a:r>
              <a:r>
                <a:rPr lang="sr-Latn-RS" altLang="sr-Cyrl-RS" sz="3200">
                  <a:latin typeface="Calibri" panose="020F0502020204030204" charset="0"/>
                  <a:ea typeface="Calibri" panose="020F0502020204030204" charset="0"/>
                  <a:cs typeface="Calibri" panose="020F0502020204030204" charset="0"/>
                </a:rPr>
                <a:t>),Swift(</a:t>
              </a:r>
              <a:r>
                <a:rPr lang="sr-Cyrl-RS" altLang="sr-Latn-RS" sz="3200">
                  <a:latin typeface="Calibri" panose="020F0502020204030204" charset="0"/>
                  <a:ea typeface="Calibri" panose="020F0502020204030204" charset="0"/>
                  <a:cs typeface="Calibri" panose="020F0502020204030204" charset="0"/>
                </a:rPr>
                <a:t> за </a:t>
              </a:r>
              <a:r>
                <a:rPr lang="sr-Latn-RS" altLang="sr-Latn-RS" sz="3200">
                  <a:latin typeface="Calibri" panose="020F0502020204030204" charset="0"/>
                  <a:ea typeface="Calibri" panose="020F0502020204030204" charset="0"/>
                  <a:cs typeface="Calibri" panose="020F0502020204030204" charset="0"/>
                </a:rPr>
                <a:t>IOS</a:t>
              </a:r>
              <a:r>
                <a:rPr lang="sr-Latn-RS" altLang="sr-Cyrl-RS" sz="3200">
                  <a:latin typeface="Calibri" panose="020F0502020204030204" charset="0"/>
                  <a:ea typeface="Calibri" panose="020F0502020204030204" charset="0"/>
                  <a:cs typeface="Calibri" panose="020F0502020204030204" charset="0"/>
                </a:rPr>
                <a:t>),Reacte Native,Xamarin</a:t>
              </a:r>
              <a:endParaRPr lang="sr-Cyrl-RS" sz="3200">
                <a:latin typeface="Calibri" panose="020F0502020204030204" charset="0"/>
                <a:ea typeface="Calibri" panose="020F0502020204030204" charset="0"/>
                <a:cs typeface="Calibri" panose="020F0502020204030204" charset="0"/>
              </a:endParaRPr>
            </a:p>
            <a:p>
              <a:r>
                <a:rPr lang="sr-Cyrl-RS" sz="3200">
                  <a:latin typeface="Calibri" panose="020F0502020204030204" charset="0"/>
                  <a:ea typeface="Calibri" panose="020F0502020204030204" charset="0"/>
                  <a:cs typeface="Calibri" panose="020F0502020204030204" charset="0"/>
                </a:rPr>
                <a:t>4.Базе података програмски језици</a:t>
              </a:r>
              <a:r>
                <a:rPr lang="sr-Latn-RS" altLang="sr-Cyrl-RS" sz="3200">
                  <a:latin typeface="Calibri" panose="020F0502020204030204" charset="0"/>
                  <a:ea typeface="Calibri" panose="020F0502020204030204" charset="0"/>
                  <a:cs typeface="Calibri" panose="020F0502020204030204" charset="0"/>
                </a:rPr>
                <a:t>-SQL,PL/SQL, T-SQL</a:t>
              </a:r>
              <a:endParaRPr lang="sr-Latn-RS" altLang="sr-Cyrl-RS" sz="3200">
                <a:latin typeface="Calibri" panose="020F0502020204030204" charset="0"/>
                <a:ea typeface="Calibri" panose="020F0502020204030204" charset="0"/>
                <a:cs typeface="Calibri" panose="020F0502020204030204" charset="0"/>
              </a:endParaRPr>
            </a:p>
            <a:p>
              <a:r>
                <a:rPr lang="sr-Latn-RS" altLang="sr-Cyrl-RS" sz="3200">
                  <a:latin typeface="Calibri" panose="020F0502020204030204" charset="0"/>
                  <a:ea typeface="Calibri" panose="020F0502020204030204" charset="0"/>
                  <a:cs typeface="Calibri" panose="020F0502020204030204" charset="0"/>
                </a:rPr>
                <a:t>5.</a:t>
              </a:r>
              <a:r>
                <a:rPr lang="sr-Cyrl-RS" altLang="sr-Cyrl-RS" sz="3200">
                  <a:latin typeface="Calibri" panose="020F0502020204030204" charset="0"/>
                  <a:ea typeface="Calibri" panose="020F0502020204030204" charset="0"/>
                  <a:cs typeface="Calibri" panose="020F0502020204030204" charset="0"/>
                </a:rPr>
                <a:t>Скриптни језици-</a:t>
              </a:r>
              <a:r>
                <a:rPr lang="sr-Latn-RS" altLang="sr-Cyrl-RS" sz="3200">
                  <a:latin typeface="Calibri" panose="020F0502020204030204" charset="0"/>
                  <a:ea typeface="Calibri" panose="020F0502020204030204" charset="0"/>
                  <a:cs typeface="Calibri" panose="020F0502020204030204" charset="0"/>
                </a:rPr>
                <a:t>Python,Perl,Ruby,Shell skriptovi</a:t>
              </a:r>
              <a:endParaRPr lang="sr-Cyrl-RS" altLang="sr-Cyrl-RS" sz="3200">
                <a:latin typeface="Calibri" panose="020F0502020204030204" charset="0"/>
                <a:ea typeface="Calibri" panose="020F0502020204030204" charset="0"/>
                <a:cs typeface="Calibri" panose="020F0502020204030204" charset="0"/>
              </a:endParaRPr>
            </a:p>
            <a:p>
              <a:r>
                <a:rPr lang="sr-Cyrl-RS" altLang="sr-Cyrl-RS" sz="3200">
                  <a:latin typeface="Calibri" panose="020F0502020204030204" charset="0"/>
                  <a:ea typeface="Calibri" panose="020F0502020204030204" charset="0"/>
                  <a:cs typeface="Calibri" panose="020F0502020204030204" charset="0"/>
                </a:rPr>
                <a:t>6.Математични и научни језици</a:t>
              </a:r>
              <a:r>
                <a:rPr lang="sr-Latn-RS" altLang="sr-Cyrl-RS" sz="3200">
                  <a:latin typeface="Calibri" panose="020F0502020204030204" charset="0"/>
                  <a:ea typeface="Calibri" panose="020F0502020204030204" charset="0"/>
                  <a:cs typeface="Calibri" panose="020F0502020204030204" charset="0"/>
                </a:rPr>
                <a:t>-MATLAB,R,Julia</a:t>
              </a:r>
              <a:endParaRPr lang="sr-Latn-RS" altLang="sr-Cyrl-RS" sz="3200">
                <a:latin typeface="Calibri" panose="020F0502020204030204" charset="0"/>
                <a:ea typeface="Calibri" panose="020F0502020204030204" charset="0"/>
                <a:cs typeface="Calibri" panose="020F0502020204030204" charset="0"/>
              </a:endParaRPr>
            </a:p>
            <a:p>
              <a:r>
                <a:rPr lang="sr-Cyrl-RS" altLang="sr-Cyrl-RS" sz="3200">
                  <a:latin typeface="Calibri" panose="020F0502020204030204" charset="0"/>
                  <a:ea typeface="Calibri" panose="020F0502020204030204" charset="0"/>
                  <a:cs typeface="Calibri" panose="020F0502020204030204" charset="0"/>
                </a:rPr>
                <a:t>7.Уграђени језици</a:t>
              </a:r>
              <a:r>
                <a:rPr lang="sr-Latn-RS" altLang="sr-Cyrl-RS" sz="3200">
                  <a:latin typeface="Calibri" panose="020F0502020204030204" charset="0"/>
                  <a:ea typeface="Calibri" panose="020F0502020204030204" charset="0"/>
                  <a:cs typeface="Calibri" panose="020F0502020204030204" charset="0"/>
                </a:rPr>
                <a:t>-C,C++,Assembly</a:t>
              </a:r>
              <a:endParaRPr lang="sr-Cyrl-RS" altLang="sr-Cyrl-RS" sz="3200">
                <a:latin typeface="Calibri" panose="020F0502020204030204" charset="0"/>
                <a:ea typeface="Calibri" panose="020F0502020204030204" charset="0"/>
                <a:cs typeface="Calibri" panose="020F0502020204030204" charset="0"/>
              </a:endParaRPr>
            </a:p>
            <a:p>
              <a:r>
                <a:rPr lang="sr-Cyrl-RS" altLang="sr-Cyrl-RS" sz="3200">
                  <a:latin typeface="Calibri" panose="020F0502020204030204" charset="0"/>
                  <a:ea typeface="Calibri" panose="020F0502020204030204" charset="0"/>
                  <a:cs typeface="Calibri" panose="020F0502020204030204" charset="0"/>
                </a:rPr>
                <a:t>8.Специјализовани језици</a:t>
              </a:r>
              <a:r>
                <a:rPr lang="sr-Latn-RS" altLang="sr-Cyrl-RS" sz="3200">
                  <a:latin typeface="Calibri" panose="020F0502020204030204" charset="0"/>
                  <a:ea typeface="Calibri" panose="020F0502020204030204" charset="0"/>
                  <a:cs typeface="Calibri" panose="020F0502020204030204" charset="0"/>
                </a:rPr>
                <a:t>-Python,CUDA,Verilog</a:t>
              </a:r>
              <a:endParaRPr lang="sr-Latn-RS" altLang="sr-Cyrl-RS" sz="3200">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604210" y="-1791385"/>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a:latin typeface="Calibri" panose="020F0502020204030204" charset="0"/>
                <a:ea typeface="Calibri" panose="020F0502020204030204" charset="0"/>
                <a:cs typeface="Calibri" panose="020F0502020204030204" charset="0"/>
              </a:rPr>
              <a:t>+.</a:t>
            </a:r>
            <a:endParaRPr>
              <a:latin typeface="Calibri" panose="020F0502020204030204" charset="0"/>
              <a:ea typeface="Calibri" panose="020F0502020204030204" charset="0"/>
              <a:cs typeface="Calibri" panose="020F0502020204030204" charset="0"/>
            </a:endParaRPr>
          </a:p>
        </p:txBody>
      </p:sp>
      <p:sp>
        <p:nvSpPr>
          <p:cNvPr id="53" name="Title text slide with progress bar"/>
          <p:cNvSpPr txBox="1"/>
          <p:nvPr/>
        </p:nvSpPr>
        <p:spPr>
          <a:xfrm>
            <a:off x="-2131060" y="350838"/>
            <a:ext cx="18985230" cy="3056255"/>
          </a:xfrm>
          <a:prstGeom prst="rect">
            <a:avLst/>
          </a:prstGeom>
          <a:ln w="12700">
            <a:miter lim="400000"/>
          </a:ln>
        </p:spPr>
        <p:txBody>
          <a:bodyPr wrap="square" lIns="50800" tIns="50800" rIns="50800" bIns="50800" anchor="ctr">
            <a:spAutoFit/>
          </a:bodyPr>
          <a:lstStyle>
            <a:lvl1pPr algn="l">
              <a:defRPr sz="13000" b="0">
                <a:solidFill>
                  <a:srgbClr val="31333D"/>
                </a:solidFill>
                <a:latin typeface="Maven Pro Medium"/>
                <a:ea typeface="Maven Pro Medium"/>
                <a:cs typeface="Maven Pro Medium"/>
                <a:sym typeface="Maven Pro Medium"/>
              </a:defRPr>
            </a:lvl1pPr>
          </a:lstStyle>
          <a:p>
            <a:pPr algn="ctr"/>
            <a:r>
              <a:rPr lang="sr-Latn-RS" altLang="en-US" sz="9600">
                <a:latin typeface="Microsoft YaHei Light" panose="020B0502040204020203" charset="-122"/>
                <a:ea typeface="Microsoft YaHei Light" panose="020B0502040204020203" charset="-122"/>
                <a:cs typeface="Calibri" panose="020F0502020204030204" charset="0"/>
              </a:rPr>
              <a:t>2.</a:t>
            </a:r>
            <a:r>
              <a:rPr lang="sr-Cyrl-RS" altLang="en-US" sz="9600">
                <a:latin typeface="Microsoft YaHei Light" panose="020B0502040204020203" charset="-122"/>
                <a:ea typeface="Microsoft YaHei Light" panose="020B0502040204020203" charset="-122"/>
                <a:cs typeface="Calibri" panose="020F0502020204030204" charset="0"/>
              </a:rPr>
              <a:t>Класификација према парадигми</a:t>
            </a:r>
            <a:r>
              <a:rPr lang="sr-Latn-RS" altLang="en-US" sz="9600">
                <a:latin typeface="Microsoft YaHei Light" panose="020B0502040204020203" charset="-122"/>
                <a:ea typeface="Microsoft YaHei Light" panose="020B0502040204020203" charset="-122"/>
                <a:cs typeface="Calibri" panose="020F0502020204030204" charset="0"/>
              </a:rPr>
              <a:t> </a:t>
            </a:r>
            <a:endParaRPr lang="sr-Latn-RS" altLang="en-US" sz="9600">
              <a:latin typeface="Microsoft YaHei Light" panose="020B0502040204020203" charset="-122"/>
              <a:ea typeface="Microsoft YaHei Light" panose="020B0502040204020203" charset="-122"/>
              <a:cs typeface="Calibri" panose="020F0502020204030204" charset="0"/>
            </a:endParaRPr>
          </a:p>
        </p:txBody>
      </p:sp>
      <p:sp>
        <p:nvSpPr>
          <p:cNvPr id="2" name="Text Box 1"/>
          <p:cNvSpPr txBox="1"/>
          <p:nvPr/>
        </p:nvSpPr>
        <p:spPr>
          <a:xfrm>
            <a:off x="7452360" y="3407410"/>
            <a:ext cx="15093950" cy="24098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p>
            <a:pPr marL="0" marR="0" indent="0" algn="ctr" defTabSz="825500" rtl="0" fontAlgn="auto" latinLnBrk="0" hangingPunct="0">
              <a:lnSpc>
                <a:spcPct val="100000"/>
              </a:lnSpc>
              <a:spcBef>
                <a:spcPts val="0"/>
              </a:spcBef>
              <a:spcAft>
                <a:spcPts val="0"/>
              </a:spcAft>
              <a:buClrTx/>
              <a:buSzTx/>
              <a:buFontTx/>
              <a:buNone/>
            </a:pPr>
            <a:r>
              <a:rPr kumimoji="0" lang="en-US" sz="3000" b="1" i="0" u="none" strike="noStrike" cap="none" spc="0" normalizeH="0" baseline="0">
                <a:ln>
                  <a:noFill/>
                </a:ln>
                <a:solidFill>
                  <a:srgbClr val="000000"/>
                </a:solidFill>
                <a:effectLst/>
                <a:uFillTx/>
                <a:latin typeface="Helvetica Neue"/>
                <a:ea typeface="Helvetica Neue"/>
                <a:cs typeface="Helvetica Neue"/>
                <a:sym typeface="Helvetica Neue"/>
              </a:rPr>
              <a:t>Програмски језици се често класификују према парадигми, што је начин на који се програмски језици користе да изразе решења проблема. Ево неких основних парадигми и примера програмских језика за сваку од њих:</a:t>
            </a:r>
            <a:endParaRPr kumimoji="0" lang="en-US" sz="3000" b="1" i="0" u="none" strike="noStrike" cap="none" spc="0" normalizeH="0" baseline="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0297802" y="3680535"/>
            <a:ext cx="12115372" cy="9611995"/>
          </a:xfrm>
          <a:prstGeom prst="rect">
            <a:avLst/>
          </a:prstGeom>
          <a:ln w="12700">
            <a:miter lim="400000"/>
          </a:ln>
        </p:spPr>
        <p:txBody>
          <a:bodyPr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sr-Latn-RS" altLang="sr-Cyrl-RS" sz="3600">
                <a:latin typeface="Calibri" panose="020F0502020204030204" charset="0"/>
                <a:ea typeface="Calibri" panose="020F0502020204030204" charset="0"/>
                <a:cs typeface="Calibri" panose="020F0502020204030204" charset="0"/>
              </a:rPr>
              <a:t>1.</a:t>
            </a:r>
            <a:r>
              <a:rPr lang="sr-Cyrl-RS" sz="3600">
                <a:latin typeface="Calibri" panose="020F0502020204030204" charset="0"/>
                <a:ea typeface="Calibri" panose="020F0502020204030204" charset="0"/>
                <a:cs typeface="Calibri" panose="020F0502020204030204" charset="0"/>
              </a:rPr>
              <a:t>Веб тазвој: </a:t>
            </a:r>
            <a:r>
              <a:rPr lang="sr-Latn-RS" sz="3600">
                <a:latin typeface="Calibri" panose="020F0502020204030204" charset="0"/>
                <a:ea typeface="Calibri" panose="020F0502020204030204" charset="0"/>
                <a:cs typeface="Calibri" panose="020F0502020204030204" charset="0"/>
              </a:rPr>
              <a:t>JavaScript, HTML/CSS, Python, PHP, Ruby</a:t>
            </a:r>
            <a:endParaRPr 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Latn-RS" sz="3600">
                <a:latin typeface="Calibri" panose="020F0502020204030204" charset="0"/>
                <a:ea typeface="Calibri" panose="020F0502020204030204" charset="0"/>
                <a:cs typeface="Calibri" panose="020F0502020204030204" charset="0"/>
              </a:rPr>
              <a:t>2.M</a:t>
            </a:r>
            <a:r>
              <a:rPr lang="sr-Cyrl-RS" sz="3600">
                <a:latin typeface="Calibri" panose="020F0502020204030204" charset="0"/>
                <a:ea typeface="Calibri" panose="020F0502020204030204" charset="0"/>
                <a:cs typeface="Calibri" panose="020F0502020204030204" charset="0"/>
              </a:rPr>
              <a:t>обилни развој:</a:t>
            </a:r>
            <a:r>
              <a:rPr lang="sr-Latn-RS" sz="3600">
                <a:latin typeface="Calibri" panose="020F0502020204030204" charset="0"/>
                <a:ea typeface="Calibri" panose="020F0502020204030204" charset="0"/>
                <a:cs typeface="Calibri" panose="020F0502020204030204" charset="0"/>
              </a:rPr>
              <a:t> Java/Kotlin(Android), Swift(iOS), React Native( </a:t>
            </a:r>
            <a:r>
              <a:rPr lang="sr-Cyrl-RS" sz="3600">
                <a:latin typeface="Calibri" panose="020F0502020204030204" charset="0"/>
                <a:ea typeface="Calibri" panose="020F0502020204030204" charset="0"/>
                <a:cs typeface="Calibri" panose="020F0502020204030204" charset="0"/>
              </a:rPr>
              <a:t>користи </a:t>
            </a:r>
            <a:r>
              <a:rPr lang="sr-Latn-RS" sz="3600">
                <a:latin typeface="Calibri" panose="020F0502020204030204" charset="0"/>
                <a:ea typeface="Calibri" panose="020F0502020204030204" charset="0"/>
                <a:cs typeface="Calibri" panose="020F0502020204030204" charset="0"/>
              </a:rPr>
              <a:t>JavaScript)</a:t>
            </a:r>
            <a:endParaRPr 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Latn-RS" sz="3600">
                <a:latin typeface="Calibri" panose="020F0502020204030204" charset="0"/>
                <a:ea typeface="Calibri" panose="020F0502020204030204" charset="0"/>
                <a:cs typeface="Calibri" panose="020F0502020204030204" charset="0"/>
              </a:rPr>
              <a:t>3.</a:t>
            </a:r>
            <a:r>
              <a:rPr lang="sr-Cyrl-RS" sz="3600">
                <a:latin typeface="Calibri" panose="020F0502020204030204" charset="0"/>
                <a:ea typeface="Calibri" panose="020F0502020204030204" charset="0"/>
                <a:cs typeface="Calibri" panose="020F0502020204030204" charset="0"/>
              </a:rPr>
              <a:t>Општа намена: </a:t>
            </a:r>
            <a:r>
              <a:rPr lang="sr-Latn-RS" sz="3600">
                <a:latin typeface="Calibri" panose="020F0502020204030204" charset="0"/>
                <a:ea typeface="Calibri" panose="020F0502020204030204" charset="0"/>
                <a:cs typeface="Calibri" panose="020F0502020204030204" charset="0"/>
              </a:rPr>
              <a:t>Python, Java, JavaScript, C#, C++</a:t>
            </a:r>
            <a:endParaRPr 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Latn-RS" sz="3600">
                <a:latin typeface="Calibri" panose="020F0502020204030204" charset="0"/>
                <a:ea typeface="Calibri" panose="020F0502020204030204" charset="0"/>
                <a:cs typeface="Calibri" panose="020F0502020204030204" charset="0"/>
              </a:rPr>
              <a:t>4.</a:t>
            </a:r>
            <a:r>
              <a:rPr lang="sr-Cyrl-RS" sz="3600">
                <a:latin typeface="Calibri" panose="020F0502020204030204" charset="0"/>
                <a:ea typeface="Calibri" panose="020F0502020204030204" charset="0"/>
                <a:cs typeface="Calibri" panose="020F0502020204030204" charset="0"/>
              </a:rPr>
              <a:t>Анализа података и машински учење:</a:t>
            </a:r>
            <a:r>
              <a:rPr lang="sr-Latn-RS" sz="3600">
                <a:latin typeface="Calibri" panose="020F0502020204030204" charset="0"/>
                <a:ea typeface="Calibri" panose="020F0502020204030204" charset="0"/>
                <a:cs typeface="Calibri" panose="020F0502020204030204" charset="0"/>
              </a:rPr>
              <a:t>Python(</a:t>
            </a:r>
            <a:r>
              <a:rPr lang="sr-Cyrl-RS" sz="3600">
                <a:latin typeface="Calibri" panose="020F0502020204030204" charset="0"/>
                <a:ea typeface="Calibri" panose="020F0502020204030204" charset="0"/>
                <a:cs typeface="Calibri" panose="020F0502020204030204" charset="0"/>
              </a:rPr>
              <a:t>са библиотекама као што су </a:t>
            </a:r>
            <a:r>
              <a:rPr lang="sr-Latn-RS" altLang="sr-Cyrl-RS" sz="3600">
                <a:latin typeface="Calibri" panose="020F0502020204030204" charset="0"/>
                <a:ea typeface="Calibri" panose="020F0502020204030204" charset="0"/>
                <a:cs typeface="Calibri" panose="020F0502020204030204" charset="0"/>
              </a:rPr>
              <a:t>TensorFlow, PyTorch, scikit-learn</a:t>
            </a:r>
            <a:r>
              <a:rPr lang="sr-Latn-RS" sz="3600">
                <a:latin typeface="Calibri" panose="020F0502020204030204" charset="0"/>
                <a:ea typeface="Calibri" panose="020F0502020204030204" charset="0"/>
                <a:cs typeface="Calibri" panose="020F0502020204030204" charset="0"/>
              </a:rPr>
              <a:t>), R, Julia, MATLAB, Scala( </a:t>
            </a:r>
            <a:r>
              <a:rPr lang="sr-Cyrl-RS" sz="3600">
                <a:latin typeface="Calibri" panose="020F0502020204030204" charset="0"/>
                <a:ea typeface="Calibri" panose="020F0502020204030204" charset="0"/>
                <a:cs typeface="Calibri" panose="020F0502020204030204" charset="0"/>
              </a:rPr>
              <a:t>за</a:t>
            </a:r>
            <a:r>
              <a:rPr lang="sr-Latn-RS" sz="3600">
                <a:latin typeface="Calibri" panose="020F0502020204030204" charset="0"/>
                <a:ea typeface="Calibri" panose="020F0502020204030204" charset="0"/>
                <a:cs typeface="Calibri" panose="020F0502020204030204" charset="0"/>
              </a:rPr>
              <a:t> Spark)</a:t>
            </a:r>
            <a:endParaRPr 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altLang="sr-Latn-RS" sz="3600">
                <a:latin typeface="Calibri" panose="020F0502020204030204" charset="0"/>
                <a:ea typeface="Calibri" panose="020F0502020204030204" charset="0"/>
                <a:cs typeface="Calibri" panose="020F0502020204030204" charset="0"/>
              </a:rPr>
              <a:t>5.Високо перформантни: </a:t>
            </a:r>
            <a:r>
              <a:rPr lang="sr-Latn-RS" altLang="sr-Latn-RS" sz="3600">
                <a:latin typeface="Calibri" panose="020F0502020204030204" charset="0"/>
                <a:ea typeface="Calibri" panose="020F0502020204030204" charset="0"/>
                <a:cs typeface="Calibri" panose="020F0502020204030204" charset="0"/>
              </a:rPr>
              <a:t>C, C++, Rust, Go, Assembly</a:t>
            </a:r>
            <a:endParaRPr lang="sr-Latn-RS" alt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Latn-RS" altLang="sr-Latn-RS" sz="3600">
                <a:latin typeface="Calibri" panose="020F0502020204030204" charset="0"/>
                <a:ea typeface="Calibri" panose="020F0502020204030204" charset="0"/>
                <a:cs typeface="Calibri" panose="020F0502020204030204" charset="0"/>
              </a:rPr>
              <a:t>6.</a:t>
            </a:r>
            <a:r>
              <a:rPr lang="sr-Cyrl-RS" altLang="sr-Latn-RS" sz="3600">
                <a:latin typeface="Calibri" panose="020F0502020204030204" charset="0"/>
                <a:ea typeface="Calibri" panose="020F0502020204030204" charset="0"/>
                <a:cs typeface="Calibri" panose="020F0502020204030204" charset="0"/>
              </a:rPr>
              <a:t>За игрице:</a:t>
            </a:r>
            <a:r>
              <a:rPr lang="sr-Latn-RS" altLang="sr-Latn-RS" sz="3600">
                <a:latin typeface="Calibri" panose="020F0502020204030204" charset="0"/>
                <a:ea typeface="Calibri" panose="020F0502020204030204" charset="0"/>
                <a:cs typeface="Calibri" panose="020F0502020204030204" charset="0"/>
              </a:rPr>
              <a:t>C++, C#, Java, Unity(</a:t>
            </a:r>
            <a:r>
              <a:rPr lang="sr-Cyrl-RS" altLang="sr-Latn-RS" sz="3600">
                <a:latin typeface="Calibri" panose="020F0502020204030204" charset="0"/>
                <a:ea typeface="Calibri" panose="020F0502020204030204" charset="0"/>
                <a:cs typeface="Calibri" panose="020F0502020204030204" charset="0"/>
              </a:rPr>
              <a:t>користи С#</a:t>
            </a:r>
            <a:r>
              <a:rPr lang="sr-Latn-RS" altLang="sr-Latn-RS" sz="3600">
                <a:latin typeface="Calibri" panose="020F0502020204030204" charset="0"/>
                <a:ea typeface="Calibri" panose="020F0502020204030204" charset="0"/>
                <a:cs typeface="Calibri" panose="020F0502020204030204" charset="0"/>
              </a:rPr>
              <a:t>), Unreal Engine(</a:t>
            </a:r>
            <a:r>
              <a:rPr lang="sr-Cyrl-RS" altLang="sr-Latn-RS" sz="3600">
                <a:latin typeface="Calibri" panose="020F0502020204030204" charset="0"/>
                <a:ea typeface="Calibri" panose="020F0502020204030204" charset="0"/>
                <a:cs typeface="Calibri" panose="020F0502020204030204" charset="0"/>
              </a:rPr>
              <a:t>користи С++</a:t>
            </a:r>
            <a:r>
              <a:rPr lang="sr-Latn-RS" altLang="sr-Latn-RS" sz="3600">
                <a:latin typeface="Calibri" panose="020F0502020204030204" charset="0"/>
                <a:ea typeface="Calibri" panose="020F0502020204030204" charset="0"/>
                <a:cs typeface="Calibri" panose="020F0502020204030204" charset="0"/>
              </a:rPr>
              <a:t>)</a:t>
            </a:r>
            <a:endParaRPr lang="sr-Latn-RS" altLang="sr-Latn-RS" sz="3600">
              <a:latin typeface="Calibri" panose="020F0502020204030204" charset="0"/>
              <a:ea typeface="Calibri" panose="020F0502020204030204" charset="0"/>
              <a:cs typeface="Calibri" panose="020F0502020204030204" charset="0"/>
            </a:endParaRPr>
          </a:p>
          <a:p>
            <a:pPr algn="l">
              <a:lnSpc>
                <a:spcPct val="120000"/>
              </a:lnSpc>
              <a:spcBef>
                <a:spcPts val="2000"/>
              </a:spcBef>
              <a:defRPr sz="2600" b="0">
                <a:solidFill>
                  <a:srgbClr val="646979"/>
                </a:solidFill>
                <a:latin typeface="Open Sans"/>
                <a:ea typeface="Open Sans"/>
                <a:cs typeface="Open Sans"/>
                <a:sym typeface="Open Sans"/>
              </a:defRPr>
            </a:pPr>
            <a:r>
              <a:rPr lang="sr-Cyrl-RS" altLang="sr-Latn-RS" sz="3600">
                <a:latin typeface="Calibri" panose="020F0502020204030204" charset="0"/>
                <a:ea typeface="Calibri" panose="020F0502020204030204" charset="0"/>
                <a:cs typeface="Calibri" panose="020F0502020204030204" charset="0"/>
              </a:rPr>
              <a:t>7.Веб скрапинг и аутоматизација. Р</a:t>
            </a:r>
            <a:r>
              <a:rPr lang="sr-Latn-RS" altLang="sr-Latn-RS" sz="3600">
                <a:latin typeface="Calibri" panose="020F0502020204030204" charset="0"/>
                <a:ea typeface="Calibri" panose="020F0502020204030204" charset="0"/>
                <a:cs typeface="Calibri" panose="020F0502020204030204" charset="0"/>
              </a:rPr>
              <a:t>ython(</a:t>
            </a:r>
            <a:r>
              <a:rPr lang="sr-Cyrl-RS" altLang="sr-Latn-RS" sz="3600">
                <a:latin typeface="Calibri" panose="020F0502020204030204" charset="0"/>
                <a:ea typeface="Calibri" panose="020F0502020204030204" charset="0"/>
                <a:cs typeface="Calibri" panose="020F0502020204030204" charset="0"/>
              </a:rPr>
              <a:t>са библиотекама као што су</a:t>
            </a:r>
            <a:r>
              <a:rPr lang="sr-Latn-RS" altLang="sr-Latn-RS" sz="3600">
                <a:latin typeface="Calibri" panose="020F0502020204030204" charset="0"/>
                <a:ea typeface="Calibri" panose="020F0502020204030204" charset="0"/>
                <a:cs typeface="Calibri" panose="020F0502020204030204" charset="0"/>
              </a:rPr>
              <a:t> BeautifulSoup, Scrapy,Selenium)</a:t>
            </a:r>
            <a:endParaRPr lang="sr-Latn-RS" altLang="sr-Latn-RS" sz="3600">
              <a:latin typeface="Calibri" panose="020F0502020204030204" charset="0"/>
              <a:ea typeface="Calibri" panose="020F0502020204030204" charset="0"/>
              <a:cs typeface="Calibri" panose="020F0502020204030204" charset="0"/>
            </a:endParaRPr>
          </a:p>
        </p:txBody>
      </p:sp>
      <p:grpSp>
        <p:nvGrpSpPr>
          <p:cNvPr id="115" name="Группа"/>
          <p:cNvGrpSpPr/>
          <p:nvPr/>
        </p:nvGrpSpPr>
        <p:grpSpPr>
          <a:xfrm>
            <a:off x="1187429" y="4050892"/>
            <a:ext cx="7445401" cy="3985593"/>
            <a:chOff x="-1207135" y="-353696"/>
            <a:chExt cx="7445400" cy="3985592"/>
          </a:xfrm>
        </p:grpSpPr>
        <p:sp>
          <p:nvSpPr>
            <p:cNvPr id="113" name="Title text slide"/>
            <p:cNvSpPr txBox="1"/>
            <p:nvPr/>
          </p:nvSpPr>
          <p:spPr>
            <a:xfrm>
              <a:off x="-1207135" y="-353696"/>
              <a:ext cx="7445400" cy="3425189"/>
            </a:xfrm>
            <a:prstGeom prst="rect">
              <a:avLst/>
            </a:prstGeom>
            <a:noFill/>
            <a:ln w="12700" cap="flat">
              <a:noFill/>
              <a:miter lim="400000"/>
            </a:ln>
            <a:effec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sr-Cyrl-RS" sz="5400">
                  <a:latin typeface="Calibri" panose="020F0502020204030204" charset="0"/>
                  <a:ea typeface="Calibri" panose="020F0502020204030204" charset="0"/>
                  <a:cs typeface="Calibri" panose="020F0502020204030204" charset="0"/>
                </a:rPr>
                <a:t>Неколико популарних програмских језика у различитим категоријама</a:t>
              </a:r>
              <a:endParaRPr lang="sr-Cyrl-RS" sz="5400">
                <a:latin typeface="Calibri" panose="020F0502020204030204" charset="0"/>
                <a:ea typeface="Calibri" panose="020F0502020204030204" charset="0"/>
                <a:cs typeface="Calibri" panose="020F0502020204030204" charset="0"/>
              </a:endParaRPr>
            </a:p>
          </p:txBody>
        </p:sp>
        <p:sp>
          <p:nvSpPr>
            <p:cNvPr id="114" name="Фигура"/>
            <p:cNvSpPr/>
            <p:nvPr/>
          </p:nvSpPr>
          <p:spPr>
            <a:xfrm>
              <a:off x="-913876" y="30712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sp>
        <p:nvSpPr>
          <p:cNvPr id="82" name="Numbered List"/>
          <p:cNvSpPr txBox="1"/>
          <p:nvPr/>
        </p:nvSpPr>
        <p:spPr>
          <a:xfrm>
            <a:off x="7635875" y="-114299"/>
            <a:ext cx="9112250" cy="259461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sr-Cyrl-RS" altLang="zh-CN" sz="5400">
                <a:latin typeface="Calibri" panose="020F0502020204030204" charset="0"/>
                <a:ea typeface="Calibri" panose="020F0502020204030204" charset="0"/>
                <a:cs typeface="Calibri" panose="020F0502020204030204" charset="0"/>
              </a:rPr>
              <a:t>Популарни програмски језици у свакој категорији</a:t>
            </a:r>
            <a:r>
              <a:rPr lang="zh-CN" altLang="en-US" sz="5400">
                <a:latin typeface="Calibri" panose="020F0502020204030204" charset="0"/>
                <a:ea typeface="Calibri" panose="020F0502020204030204" charset="0"/>
                <a:cs typeface="Calibri" panose="020F0502020204030204" charset="0"/>
              </a:rPr>
              <a:t>
</a:t>
            </a:r>
            <a:endParaRPr lang="zh-CN" altLang="en-US" sz="54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Фигура"/>
          <p:cNvSpPr/>
          <p:nvPr/>
        </p:nvSpPr>
        <p:spPr>
          <a:xfrm>
            <a:off x="2174109" y="3200070"/>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174509" y="4092575"/>
            <a:ext cx="8998565" cy="5672455"/>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sz="3600">
                <a:latin typeface="Calibri" panose="020F0502020204030204" charset="0"/>
                <a:ea typeface="Calibri" panose="020F0502020204030204" charset="0"/>
                <a:cs typeface="Calibri" panose="020F0502020204030204" charset="0"/>
              </a:rPr>
              <a:t>Ефикасност и перформансе програмских језика зависе од различитих фактора, укључујући тип задатка, ресурсе на располагању, структуру података и начин како програмер пише код. Ево неколико програмских језика и њихових општих карактеристика у овом контексту:</a:t>
            </a:r>
            <a:endParaRPr sz="3600">
              <a:latin typeface="Calibri" panose="020F0502020204030204" charset="0"/>
              <a:ea typeface="Calibri" panose="020F0502020204030204" charset="0"/>
              <a:cs typeface="Calibri" panose="020F0502020204030204" charset="0"/>
            </a:endParaRPr>
          </a:p>
          <a:p>
            <a:endParaRPr sz="36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1"/>
            <a:ext cx="9112250" cy="194818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sr-Cyrl-RS" altLang="zh-CN" sz="6000">
                <a:latin typeface="Calibri" panose="020F0502020204030204" charset="0"/>
                <a:ea typeface="Calibri" panose="020F0502020204030204" charset="0"/>
                <a:cs typeface="Calibri" panose="020F0502020204030204" charset="0"/>
              </a:rPr>
              <a:t>Ефикаснот и перформансе програмских језика</a:t>
            </a:r>
            <a:endParaRPr lang="sr-Cyrl-RS" altLang="zh-CN" sz="60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965" y="1948180"/>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grpSp>
        <p:nvGrpSpPr>
          <p:cNvPr id="66" name="Группа"/>
          <p:cNvGrpSpPr/>
          <p:nvPr/>
        </p:nvGrpSpPr>
        <p:grpSpPr>
          <a:xfrm>
            <a:off x="12495641" y="4092575"/>
            <a:ext cx="10017760" cy="6105005"/>
            <a:chOff x="-424180" y="1369060"/>
            <a:chExt cx="10017759" cy="6105004"/>
          </a:xfrm>
        </p:grpSpPr>
        <p:sp>
          <p:nvSpPr>
            <p:cNvPr id="57" name="Lorem ipsum dolor sit amet, consectetur adipiscing elit, sed do eiusmod tempor incididunt ut labore et dolore magna aliqua. Ut enim ad minim veniam, quis nostrud exercitation ullamco laboris nisi ut aliquip ullamco ex ea commodo consequat. Duis aute irure dolor ullamco in reprehenderit in voluptate velit esse cillum dolore eu fugiat nulla pariatur. Excepteur sint occaecat cupidatat non proident, sunt in culpa qui officia deserunt mollit anim id est in voluptate velit esse cillum eu laborum."/>
            <p:cNvSpPr txBox="1"/>
            <p:nvPr/>
          </p:nvSpPr>
          <p:spPr>
            <a:xfrm>
              <a:off x="-424180" y="1369060"/>
              <a:ext cx="9014487" cy="5890259"/>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C/C++: C и C++ се сматрају језицима с високим перформансама, јер омогућавају директан приступ меморији и имају малу надглаву. Ови језици су често изабрани за развој оперативних система, игара и апликација које захтевају брзину.</a:t>
              </a:r>
              <a:endParaRPr>
                <a:latin typeface="Calibri" panose="020F0502020204030204" charset="0"/>
                <a:ea typeface="Calibri" panose="020F0502020204030204" charset="0"/>
                <a:cs typeface="Calibri" panose="020F0502020204030204" charset="0"/>
              </a:endParaRPr>
            </a:p>
            <a:p>
              <a:r>
                <a:rPr>
                  <a:latin typeface="Calibri" panose="020F0502020204030204" charset="0"/>
                  <a:ea typeface="Calibri" panose="020F0502020204030204" charset="0"/>
                  <a:cs typeface="Calibri" panose="020F0502020204030204" charset="0"/>
                </a:rPr>
                <a:t>Rust: Rust је модерни језик који комбинује безбедност типова и високе перформансе. Он је дизајниран тако да спречава бројне типичне грешке у програмирању, као што су покаживачке грешке и падања узрокована нетипичним поновним алокацијама.</a:t>
              </a:r>
              <a:endParaRPr>
                <a:latin typeface="Calibri" panose="020F0502020204030204" charset="0"/>
                <a:ea typeface="Calibri" panose="020F0502020204030204" charset="0"/>
                <a:cs typeface="Calibri" panose="020F0502020204030204" charset="0"/>
              </a:endParaRPr>
            </a:p>
            <a:p>
              <a:endParaRPr>
                <a:latin typeface="Calibri" panose="020F0502020204030204" charset="0"/>
                <a:ea typeface="Calibri" panose="020F0502020204030204" charset="0"/>
                <a:cs typeface="Calibri" panose="020F0502020204030204" charset="0"/>
              </a:endParaRPr>
            </a:p>
          </p:txBody>
        </p:sp>
        <p:sp>
          <p:nvSpPr>
            <p:cNvPr id="60" name="Skill #1"/>
            <p:cNvSpPr txBox="1"/>
            <p:nvPr/>
          </p:nvSpPr>
          <p:spPr>
            <a:xfrm>
              <a:off x="22335" y="5562714"/>
              <a:ext cx="1568636" cy="501650"/>
            </a:xfrm>
            <a:prstGeom prst="rect">
              <a:avLst/>
            </a:prstGeom>
            <a:noFill/>
            <a:ln w="12700" cap="flat">
              <a:noFill/>
              <a:miter lim="400000"/>
            </a:ln>
            <a:effectLst/>
          </p:spPr>
          <p:txBody>
            <a:bodyPr wrap="square" lIns="50800" tIns="50800" rIns="50800" bIns="50800" numCol="1" anchor="ctr">
              <a:spAutoFit/>
            </a:bodyPr>
            <a:lstStyle>
              <a:lvl1pPr algn="l">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61" name="40%"/>
            <p:cNvSpPr txBox="1"/>
            <p:nvPr/>
          </p:nvSpPr>
          <p:spPr>
            <a:xfrm>
              <a:off x="7021535" y="5562714"/>
              <a:ext cx="1568637" cy="501650"/>
            </a:xfrm>
            <a:prstGeom prst="rect">
              <a:avLst/>
            </a:prstGeom>
            <a:noFill/>
            <a:ln w="12700" cap="flat">
              <a:noFill/>
              <a:miter lim="400000"/>
            </a:ln>
            <a:effec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64" name="Skill #2"/>
            <p:cNvSpPr txBox="1"/>
            <p:nvPr/>
          </p:nvSpPr>
          <p:spPr>
            <a:xfrm>
              <a:off x="-424180" y="6470765"/>
              <a:ext cx="10017759" cy="501650"/>
            </a:xfrm>
            <a:prstGeom prst="rect">
              <a:avLst/>
            </a:prstGeom>
            <a:noFill/>
            <a:ln w="12700" cap="flat">
              <a:noFill/>
              <a:miter lim="400000"/>
            </a:ln>
            <a:effectLst/>
          </p:spPr>
          <p:txBody>
            <a:bodyPr wrap="square" lIns="50800" tIns="50800" rIns="50800" bIns="50800" numCol="1" anchor="ctr">
              <a:spAutoFit/>
            </a:bodyPr>
            <a:lstStyle>
              <a:lvl1pPr algn="l">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65" name="67%"/>
            <p:cNvSpPr txBox="1"/>
            <p:nvPr/>
          </p:nvSpPr>
          <p:spPr>
            <a:xfrm>
              <a:off x="7021535" y="6972414"/>
              <a:ext cx="1568637" cy="501650"/>
            </a:xfrm>
            <a:prstGeom prst="rect">
              <a:avLst/>
            </a:prstGeom>
            <a:noFill/>
            <a:ln w="12700" cap="flat">
              <a:noFill/>
              <a:miter lim="400000"/>
            </a:ln>
            <a:effec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37" name="Title text slide"/>
          <p:cNvSpPr txBox="1"/>
          <p:nvPr/>
        </p:nvSpPr>
        <p:spPr>
          <a:xfrm>
            <a:off x="2394564" y="2085282"/>
            <a:ext cx="9112176" cy="1295401"/>
          </a:xfrm>
          <a:prstGeom prst="rect">
            <a:avLst/>
          </a:prstGeom>
          <a:ln w="12700">
            <a:miter lim="400000"/>
          </a:ln>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Title text slide</a:t>
            </a:r>
            <a:endParaRPr>
              <a:latin typeface="Calibri" panose="020F0502020204030204" charset="0"/>
              <a:ea typeface="Calibri" panose="020F0502020204030204" charset="0"/>
              <a:cs typeface="Calibri" panose="020F0502020204030204" charset="0"/>
            </a:endParaRPr>
          </a:p>
        </p:txBody>
      </p:sp>
      <p:sp>
        <p:nvSpPr>
          <p:cNvPr id="13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2451369" y="5016500"/>
            <a:ext cx="5790327" cy="604520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a:t>
            </a:r>
            <a:endParaRPr>
              <a:latin typeface="Calibri" panose="020F0502020204030204" charset="0"/>
              <a:ea typeface="Calibri" panose="020F0502020204030204" charset="0"/>
              <a:cs typeface="Calibri" panose="020F0502020204030204" charset="0"/>
            </a:endParaRPr>
          </a:p>
        </p:txBody>
      </p:sp>
      <p:sp>
        <p:nvSpPr>
          <p:cNvPr id="140"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9309537" y="5016500"/>
            <a:ext cx="5790326" cy="604520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a:t>
            </a:r>
            <a:endParaRPr>
              <a:latin typeface="Calibri" panose="020F0502020204030204" charset="0"/>
              <a:ea typeface="Calibri" panose="020F0502020204030204" charset="0"/>
              <a:cs typeface="Calibri" panose="020F0502020204030204" charset="0"/>
            </a:endParaRPr>
          </a:p>
        </p:txBody>
      </p:sp>
      <p:sp>
        <p:nvSpPr>
          <p:cNvPr id="141"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6167704" y="5016500"/>
            <a:ext cx="5790327" cy="604520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a:t>
            </a:r>
            <a:endParaRPr>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569" y="5481955"/>
            <a:ext cx="8659336" cy="165608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adipiscing elit, sed do eiusmod tempor incididunt ut labore et dolore magna aliqua. Ut enim ad minim veniam, quis nostrud</a:t>
            </a:r>
            <a:endParaRPr>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306" y="4650104"/>
            <a:ext cx="6879178" cy="698501"/>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 about project</a:t>
            </a:r>
            <a:endParaRPr>
              <a:latin typeface="Calibri" panose="020F0502020204030204" charset="0"/>
              <a:ea typeface="Calibri" panose="020F0502020204030204" charset="0"/>
              <a:cs typeface="Calibri" panose="020F0502020204030204" charset="0"/>
            </a:endParaRPr>
          </a:p>
        </p:txBody>
      </p:sp>
      <p:sp>
        <p:nvSpPr>
          <p:cNvPr id="185" name="Lorem ipsum dolor sit amet, consectetur adipiscing elit, sed do eiusmod tempor incididunt ut labore et dolore magna aliqua. Ut enim ad minim veniam, quis nostrud"/>
          <p:cNvSpPr txBox="1"/>
          <p:nvPr/>
        </p:nvSpPr>
        <p:spPr>
          <a:xfrm>
            <a:off x="3416569" y="8783955"/>
            <a:ext cx="8659336" cy="165608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adipiscing elit, sed do eiusmod tempor incididunt ut labore et dolore magna aliqua. Ut enim ad minim veniam, quis nostrud</a:t>
            </a:r>
            <a:endParaRPr>
              <a:latin typeface="Calibri" panose="020F0502020204030204" charset="0"/>
              <a:ea typeface="Calibri" panose="020F0502020204030204" charset="0"/>
              <a:cs typeface="Calibri" panose="020F0502020204030204" charset="0"/>
            </a:endParaRPr>
          </a:p>
        </p:txBody>
      </p:sp>
      <p:sp>
        <p:nvSpPr>
          <p:cNvPr id="186" name="Subtitle text about project"/>
          <p:cNvSpPr txBox="1"/>
          <p:nvPr/>
        </p:nvSpPr>
        <p:spPr>
          <a:xfrm>
            <a:off x="3405306" y="7952104"/>
            <a:ext cx="6879178" cy="698501"/>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 about project</a:t>
            </a:r>
            <a:endParaRPr>
              <a:latin typeface="Calibri" panose="020F0502020204030204" charset="0"/>
              <a:ea typeface="Calibri" panose="020F0502020204030204" charset="0"/>
              <a:cs typeface="Calibri" panose="020F0502020204030204" charset="0"/>
            </a:endParaRPr>
          </a:p>
        </p:txBody>
      </p:sp>
      <p:sp>
        <p:nvSpPr>
          <p:cNvPr id="187" name="Lorem ipsum dolor sit amet, consectetur adipiscing elit, sed do eiusmod tempor incididunt ut labore et dolore magna aliqua. Ut enim ad minim veniam, quis nostrud"/>
          <p:cNvSpPr txBox="1"/>
          <p:nvPr/>
        </p:nvSpPr>
        <p:spPr>
          <a:xfrm>
            <a:off x="13601969" y="5481955"/>
            <a:ext cx="8659336" cy="165608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adipiscing elit, sed do eiusmod tempor incididunt ut labore et dolore magna aliqua. Ut enim ad minim veniam, quis nostrud</a:t>
            </a:r>
            <a:endParaRPr>
              <a:latin typeface="Calibri" panose="020F0502020204030204" charset="0"/>
              <a:ea typeface="Calibri" panose="020F0502020204030204" charset="0"/>
              <a:cs typeface="Calibri" panose="020F0502020204030204" charset="0"/>
            </a:endParaRPr>
          </a:p>
        </p:txBody>
      </p:sp>
      <p:sp>
        <p:nvSpPr>
          <p:cNvPr id="188" name="Subtitle text about project"/>
          <p:cNvSpPr txBox="1"/>
          <p:nvPr/>
        </p:nvSpPr>
        <p:spPr>
          <a:xfrm>
            <a:off x="13590705" y="4650104"/>
            <a:ext cx="6879178" cy="698501"/>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 about project</a:t>
            </a:r>
            <a:endParaRPr>
              <a:latin typeface="Calibri" panose="020F0502020204030204" charset="0"/>
              <a:ea typeface="Calibri" panose="020F0502020204030204" charset="0"/>
              <a:cs typeface="Calibri" panose="020F0502020204030204" charset="0"/>
            </a:endParaRPr>
          </a:p>
        </p:txBody>
      </p:sp>
      <p:sp>
        <p:nvSpPr>
          <p:cNvPr id="189" name="Lorem ipsum dolor sit amet, consectetur adipiscing elit, sed do eiusmod tempor incididunt ut labore et dolore magna aliqua. Ut enim ad minim veniam, quis nostrud"/>
          <p:cNvSpPr txBox="1"/>
          <p:nvPr/>
        </p:nvSpPr>
        <p:spPr>
          <a:xfrm>
            <a:off x="13601969" y="8783955"/>
            <a:ext cx="8659336" cy="1656081"/>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adipiscing elit, sed do eiusmod tempor incididunt ut labore et dolore magna aliqua. Ut enim ad minim veniam, quis nostrud</a:t>
            </a:r>
            <a:endParaRPr>
              <a:latin typeface="Calibri" panose="020F0502020204030204" charset="0"/>
              <a:ea typeface="Calibri" panose="020F0502020204030204" charset="0"/>
              <a:cs typeface="Calibri" panose="020F0502020204030204" charset="0"/>
            </a:endParaRPr>
          </a:p>
        </p:txBody>
      </p:sp>
      <p:sp>
        <p:nvSpPr>
          <p:cNvPr id="190" name="Subtitle text about project"/>
          <p:cNvSpPr txBox="1"/>
          <p:nvPr/>
        </p:nvSpPr>
        <p:spPr>
          <a:xfrm>
            <a:off x="13590705" y="7952104"/>
            <a:ext cx="6879178" cy="698501"/>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 about project</a:t>
            </a:r>
            <a:endParaRPr>
              <a:latin typeface="Calibri" panose="020F0502020204030204" charset="0"/>
              <a:ea typeface="Calibri" panose="020F0502020204030204" charset="0"/>
              <a:cs typeface="Calibri" panose="020F0502020204030204" charset="0"/>
            </a:endParaRPr>
          </a:p>
        </p:txBody>
      </p:sp>
      <p:sp>
        <p:nvSpPr>
          <p:cNvPr id="191" name="Freeform 20"/>
          <p:cNvSpPr/>
          <p:nvPr/>
        </p:nvSpPr>
        <p:spPr>
          <a:xfrm>
            <a:off x="12734654" y="7921605"/>
            <a:ext cx="566167" cy="659331"/>
          </a:xfrm>
          <a:custGeom>
            <a:avLst/>
            <a:gdLst/>
            <a:ahLst/>
            <a:cxnLst>
              <a:cxn ang="0">
                <a:pos x="wd2" y="hd2"/>
              </a:cxn>
              <a:cxn ang="5400000">
                <a:pos x="wd2" y="hd2"/>
              </a:cxn>
              <a:cxn ang="10800000">
                <a:pos x="wd2" y="hd2"/>
              </a:cxn>
              <a:cxn ang="16200000">
                <a:pos x="wd2" y="hd2"/>
              </a:cxn>
            </a:cxnLst>
            <a:rect l="0" t="0" r="r" b="b"/>
            <a:pathLst>
              <a:path w="21600" h="21600" extrusionOk="0">
                <a:moveTo>
                  <a:pt x="15919" y="0"/>
                </a:moveTo>
                <a:lnTo>
                  <a:pt x="2174" y="0"/>
                </a:lnTo>
                <a:cubicBezTo>
                  <a:pt x="877" y="0"/>
                  <a:pt x="0" y="754"/>
                  <a:pt x="0" y="1901"/>
                </a:cubicBezTo>
                <a:lnTo>
                  <a:pt x="0" y="15597"/>
                </a:lnTo>
                <a:lnTo>
                  <a:pt x="2174" y="15597"/>
                </a:lnTo>
                <a:lnTo>
                  <a:pt x="2174" y="1901"/>
                </a:lnTo>
                <a:lnTo>
                  <a:pt x="15919" y="1901"/>
                </a:lnTo>
                <a:lnTo>
                  <a:pt x="15919" y="0"/>
                </a:lnTo>
                <a:close/>
                <a:moveTo>
                  <a:pt x="19216" y="3771"/>
                </a:moveTo>
                <a:lnTo>
                  <a:pt x="6768" y="3771"/>
                </a:lnTo>
                <a:cubicBezTo>
                  <a:pt x="5470" y="3771"/>
                  <a:pt x="4348" y="4706"/>
                  <a:pt x="4348" y="5822"/>
                </a:cubicBezTo>
                <a:lnTo>
                  <a:pt x="4348" y="19549"/>
                </a:lnTo>
                <a:cubicBezTo>
                  <a:pt x="4348" y="20665"/>
                  <a:pt x="5470" y="21600"/>
                  <a:pt x="6768" y="21600"/>
                </a:cubicBezTo>
                <a:lnTo>
                  <a:pt x="19216" y="21600"/>
                </a:lnTo>
                <a:cubicBezTo>
                  <a:pt x="20513" y="21600"/>
                  <a:pt x="21600" y="20665"/>
                  <a:pt x="21600" y="19549"/>
                </a:cubicBezTo>
                <a:lnTo>
                  <a:pt x="21600" y="5822"/>
                </a:lnTo>
                <a:cubicBezTo>
                  <a:pt x="21600" y="4706"/>
                  <a:pt x="20513" y="3771"/>
                  <a:pt x="19216" y="3771"/>
                </a:cubicBezTo>
                <a:close/>
                <a:moveTo>
                  <a:pt x="19216" y="19549"/>
                </a:moveTo>
                <a:lnTo>
                  <a:pt x="6768" y="19549"/>
                </a:lnTo>
                <a:lnTo>
                  <a:pt x="6768" y="5822"/>
                </a:lnTo>
                <a:lnTo>
                  <a:pt x="19216" y="5822"/>
                </a:lnTo>
                <a:lnTo>
                  <a:pt x="19216" y="19549"/>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4724161"/>
            <a:ext cx="630976" cy="602619"/>
          </a:xfrm>
          <a:custGeom>
            <a:avLst/>
            <a:gdLst/>
            <a:ahLst/>
            <a:cxnLst>
              <a:cxn ang="0">
                <a:pos x="wd2" y="hd2"/>
              </a:cxn>
              <a:cxn ang="5400000">
                <a:pos x="wd2" y="hd2"/>
              </a:cxn>
              <a:cxn ang="10800000">
                <a:pos x="wd2" y="hd2"/>
              </a:cxn>
              <a:cxn ang="16200000">
                <a:pos x="wd2" y="hd2"/>
              </a:cxn>
            </a:cxnLst>
            <a:rect l="0" t="0" r="r" b="b"/>
            <a:pathLst>
              <a:path w="21600" h="21600" extrusionOk="0">
                <a:moveTo>
                  <a:pt x="8262" y="4327"/>
                </a:moveTo>
                <a:cubicBezTo>
                  <a:pt x="8262" y="1850"/>
                  <a:pt x="6401" y="0"/>
                  <a:pt x="4131" y="0"/>
                </a:cubicBezTo>
                <a:cubicBezTo>
                  <a:pt x="1860" y="0"/>
                  <a:pt x="0" y="1949"/>
                  <a:pt x="0" y="4327"/>
                </a:cubicBezTo>
                <a:cubicBezTo>
                  <a:pt x="0" y="6672"/>
                  <a:pt x="1766" y="8620"/>
                  <a:pt x="4131" y="8620"/>
                </a:cubicBezTo>
                <a:cubicBezTo>
                  <a:pt x="4730" y="8620"/>
                  <a:pt x="5298" y="8422"/>
                  <a:pt x="5707" y="8224"/>
                </a:cubicBezTo>
                <a:lnTo>
                  <a:pt x="8262" y="10701"/>
                </a:lnTo>
                <a:lnTo>
                  <a:pt x="5707" y="13376"/>
                </a:lnTo>
                <a:cubicBezTo>
                  <a:pt x="5298" y="12947"/>
                  <a:pt x="4730" y="12947"/>
                  <a:pt x="4131" y="12947"/>
                </a:cubicBezTo>
                <a:cubicBezTo>
                  <a:pt x="1766" y="12947"/>
                  <a:pt x="0" y="14895"/>
                  <a:pt x="0" y="17273"/>
                </a:cubicBezTo>
                <a:cubicBezTo>
                  <a:pt x="0" y="19618"/>
                  <a:pt x="1860" y="21600"/>
                  <a:pt x="4131" y="21600"/>
                </a:cubicBezTo>
                <a:cubicBezTo>
                  <a:pt x="6401" y="21600"/>
                  <a:pt x="8262" y="19519"/>
                  <a:pt x="8262" y="17273"/>
                </a:cubicBezTo>
                <a:cubicBezTo>
                  <a:pt x="8262" y="16646"/>
                  <a:pt x="8072" y="16018"/>
                  <a:pt x="7852" y="15424"/>
                </a:cubicBezTo>
                <a:lnTo>
                  <a:pt x="10217" y="12947"/>
                </a:lnTo>
                <a:lnTo>
                  <a:pt x="17469" y="20345"/>
                </a:lnTo>
                <a:lnTo>
                  <a:pt x="21600" y="20345"/>
                </a:lnTo>
                <a:lnTo>
                  <a:pt x="7852" y="5945"/>
                </a:lnTo>
                <a:cubicBezTo>
                  <a:pt x="8072" y="5549"/>
                  <a:pt x="8262" y="4921"/>
                  <a:pt x="8262" y="4327"/>
                </a:cubicBezTo>
                <a:close/>
                <a:moveTo>
                  <a:pt x="4131" y="6374"/>
                </a:moveTo>
                <a:cubicBezTo>
                  <a:pt x="2964" y="6374"/>
                  <a:pt x="2176" y="5549"/>
                  <a:pt x="2176" y="4327"/>
                </a:cubicBezTo>
                <a:cubicBezTo>
                  <a:pt x="2176" y="3072"/>
                  <a:pt x="2964" y="2048"/>
                  <a:pt x="4131" y="2048"/>
                </a:cubicBezTo>
                <a:cubicBezTo>
                  <a:pt x="5298" y="2048"/>
                  <a:pt x="6086" y="3072"/>
                  <a:pt x="6086" y="4327"/>
                </a:cubicBezTo>
                <a:cubicBezTo>
                  <a:pt x="6086" y="5549"/>
                  <a:pt x="5298" y="6374"/>
                  <a:pt x="4131" y="6374"/>
                </a:cubicBezTo>
                <a:close/>
                <a:moveTo>
                  <a:pt x="4131" y="19321"/>
                </a:moveTo>
                <a:cubicBezTo>
                  <a:pt x="2964" y="19321"/>
                  <a:pt x="2176" y="18396"/>
                  <a:pt x="2176" y="17273"/>
                </a:cubicBezTo>
                <a:cubicBezTo>
                  <a:pt x="2176" y="16150"/>
                  <a:pt x="2964" y="14994"/>
                  <a:pt x="4131" y="14994"/>
                </a:cubicBezTo>
                <a:cubicBezTo>
                  <a:pt x="5298" y="14994"/>
                  <a:pt x="6086" y="16150"/>
                  <a:pt x="6086" y="17273"/>
                </a:cubicBezTo>
                <a:cubicBezTo>
                  <a:pt x="6086" y="18396"/>
                  <a:pt x="5298" y="19321"/>
                  <a:pt x="4131" y="19321"/>
                </a:cubicBezTo>
                <a:close/>
                <a:moveTo>
                  <a:pt x="10217" y="10272"/>
                </a:moveTo>
                <a:cubicBezTo>
                  <a:pt x="10627" y="10272"/>
                  <a:pt x="10816" y="10371"/>
                  <a:pt x="10816" y="10701"/>
                </a:cubicBezTo>
                <a:cubicBezTo>
                  <a:pt x="10816" y="10998"/>
                  <a:pt x="10500" y="11295"/>
                  <a:pt x="10217" y="11295"/>
                </a:cubicBezTo>
                <a:cubicBezTo>
                  <a:pt x="9933" y="11295"/>
                  <a:pt x="9838" y="10998"/>
                  <a:pt x="9838" y="10701"/>
                </a:cubicBezTo>
                <a:cubicBezTo>
                  <a:pt x="9838" y="10371"/>
                  <a:pt x="10027" y="10272"/>
                  <a:pt x="10217" y="10272"/>
                </a:cubicBezTo>
                <a:close/>
                <a:moveTo>
                  <a:pt x="21600" y="1024"/>
                </a:moveTo>
                <a:lnTo>
                  <a:pt x="17469" y="1024"/>
                </a:lnTo>
                <a:lnTo>
                  <a:pt x="11383" y="7596"/>
                </a:lnTo>
                <a:lnTo>
                  <a:pt x="13370" y="9644"/>
                </a:lnTo>
                <a:lnTo>
                  <a:pt x="21600" y="1024"/>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sp>
        <p:nvSpPr>
          <p:cNvPr id="193" name="Freeform 22"/>
          <p:cNvSpPr/>
          <p:nvPr/>
        </p:nvSpPr>
        <p:spPr>
          <a:xfrm>
            <a:off x="12774231" y="4669690"/>
            <a:ext cx="537814" cy="659330"/>
          </a:xfrm>
          <a:custGeom>
            <a:avLst/>
            <a:gdLst/>
            <a:ahLst/>
            <a:cxnLst>
              <a:cxn ang="0">
                <a:pos x="wd2" y="hd2"/>
              </a:cxn>
              <a:cxn ang="5400000">
                <a:pos x="wd2" y="hd2"/>
              </a:cxn>
              <a:cxn ang="10800000">
                <a:pos x="wd2" y="hd2"/>
              </a:cxn>
              <a:cxn ang="16200000">
                <a:pos x="wd2" y="hd2"/>
              </a:cxn>
            </a:cxnLst>
            <a:rect l="0" t="0" r="r" b="b"/>
            <a:pathLst>
              <a:path w="21600" h="21600" extrusionOk="0">
                <a:moveTo>
                  <a:pt x="19052" y="1870"/>
                </a:moveTo>
                <a:lnTo>
                  <a:pt x="13994" y="1870"/>
                </a:lnTo>
                <a:cubicBezTo>
                  <a:pt x="13551" y="754"/>
                  <a:pt x="12406" y="0"/>
                  <a:pt x="10782" y="0"/>
                </a:cubicBezTo>
                <a:cubicBezTo>
                  <a:pt x="9194" y="0"/>
                  <a:pt x="7791" y="754"/>
                  <a:pt x="7348" y="1870"/>
                </a:cubicBezTo>
                <a:lnTo>
                  <a:pt x="2289" y="1870"/>
                </a:lnTo>
                <a:cubicBezTo>
                  <a:pt x="886" y="1870"/>
                  <a:pt x="0" y="2806"/>
                  <a:pt x="0" y="3922"/>
                </a:cubicBezTo>
                <a:lnTo>
                  <a:pt x="0" y="19518"/>
                </a:lnTo>
                <a:cubicBezTo>
                  <a:pt x="0" y="20665"/>
                  <a:pt x="886" y="21600"/>
                  <a:pt x="2289" y="21600"/>
                </a:cubicBezTo>
                <a:lnTo>
                  <a:pt x="19052" y="21600"/>
                </a:lnTo>
                <a:cubicBezTo>
                  <a:pt x="20455" y="21600"/>
                  <a:pt x="21600" y="20665"/>
                  <a:pt x="21600" y="19518"/>
                </a:cubicBezTo>
                <a:lnTo>
                  <a:pt x="21600" y="3922"/>
                </a:lnTo>
                <a:cubicBezTo>
                  <a:pt x="21600" y="2806"/>
                  <a:pt x="20455" y="1870"/>
                  <a:pt x="19052" y="1870"/>
                </a:cubicBezTo>
                <a:close/>
                <a:moveTo>
                  <a:pt x="10782" y="1870"/>
                </a:moveTo>
                <a:cubicBezTo>
                  <a:pt x="11483" y="1870"/>
                  <a:pt x="11926" y="2142"/>
                  <a:pt x="11926" y="2806"/>
                </a:cubicBezTo>
                <a:cubicBezTo>
                  <a:pt x="11926" y="3469"/>
                  <a:pt x="11483" y="3922"/>
                  <a:pt x="10782" y="3922"/>
                </a:cubicBezTo>
                <a:cubicBezTo>
                  <a:pt x="10117" y="3922"/>
                  <a:pt x="9637" y="3469"/>
                  <a:pt x="9637" y="2806"/>
                </a:cubicBezTo>
                <a:cubicBezTo>
                  <a:pt x="9637" y="2142"/>
                  <a:pt x="10117" y="1870"/>
                  <a:pt x="10782" y="1870"/>
                </a:cubicBezTo>
                <a:close/>
                <a:moveTo>
                  <a:pt x="19052" y="19518"/>
                </a:moveTo>
                <a:lnTo>
                  <a:pt x="2289" y="19518"/>
                </a:lnTo>
                <a:lnTo>
                  <a:pt x="2289" y="3922"/>
                </a:lnTo>
                <a:lnTo>
                  <a:pt x="4800" y="3922"/>
                </a:lnTo>
                <a:lnTo>
                  <a:pt x="4800" y="6758"/>
                </a:lnTo>
                <a:lnTo>
                  <a:pt x="16763" y="6758"/>
                </a:lnTo>
                <a:lnTo>
                  <a:pt x="16763" y="3922"/>
                </a:lnTo>
                <a:lnTo>
                  <a:pt x="19052" y="3922"/>
                </a:lnTo>
                <a:lnTo>
                  <a:pt x="19052" y="19518"/>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sp>
        <p:nvSpPr>
          <p:cNvPr id="194" name="Freeform 23"/>
          <p:cNvSpPr/>
          <p:nvPr/>
        </p:nvSpPr>
        <p:spPr>
          <a:xfrm>
            <a:off x="2553840" y="7990300"/>
            <a:ext cx="534831" cy="535057"/>
          </a:xfrm>
          <a:custGeom>
            <a:avLst/>
            <a:gdLst/>
            <a:ahLst/>
            <a:cxnLst>
              <a:cxn ang="0">
                <a:pos x="wd2" y="hd2"/>
              </a:cxn>
              <a:cxn ang="5400000">
                <a:pos x="wd2" y="hd2"/>
              </a:cxn>
              <a:cxn ang="10800000">
                <a:pos x="wd2" y="hd2"/>
              </a:cxn>
              <a:cxn ang="16200000">
                <a:pos x="wd2" y="hd2"/>
              </a:cxn>
            </a:cxnLst>
            <a:rect l="0" t="0" r="r" b="b"/>
            <a:pathLst>
              <a:path w="21480" h="21489" extrusionOk="0">
                <a:moveTo>
                  <a:pt x="0" y="17132"/>
                </a:moveTo>
                <a:lnTo>
                  <a:pt x="0" y="21489"/>
                </a:lnTo>
                <a:lnTo>
                  <a:pt x="4608" y="21489"/>
                </a:lnTo>
                <a:lnTo>
                  <a:pt x="17693" y="8160"/>
                </a:lnTo>
                <a:lnTo>
                  <a:pt x="13085" y="3581"/>
                </a:lnTo>
                <a:lnTo>
                  <a:pt x="0" y="17132"/>
                </a:lnTo>
                <a:close/>
                <a:moveTo>
                  <a:pt x="21121" y="4726"/>
                </a:moveTo>
                <a:cubicBezTo>
                  <a:pt x="21600" y="4246"/>
                  <a:pt x="21600" y="3581"/>
                  <a:pt x="21121" y="3101"/>
                </a:cubicBezTo>
                <a:lnTo>
                  <a:pt x="18393" y="332"/>
                </a:lnTo>
                <a:cubicBezTo>
                  <a:pt x="17914" y="-111"/>
                  <a:pt x="17214" y="-111"/>
                  <a:pt x="16771" y="332"/>
                </a:cubicBezTo>
                <a:lnTo>
                  <a:pt x="14707" y="2400"/>
                </a:lnTo>
                <a:lnTo>
                  <a:pt x="19057" y="7015"/>
                </a:lnTo>
                <a:lnTo>
                  <a:pt x="21121" y="4726"/>
                </a:lnTo>
                <a:close/>
              </a:path>
            </a:pathLst>
          </a:custGeom>
          <a:gradFill>
            <a:gsLst>
              <a:gs pos="0">
                <a:schemeClr val="accent2"/>
              </a:gs>
              <a:gs pos="100000">
                <a:schemeClr val="accent1"/>
              </a:gs>
            </a:gsLst>
            <a:lin ang="5400000"/>
          </a:gradFill>
          <a:ln w="12700">
            <a:miter lim="400000"/>
          </a:ln>
        </p:spPr>
        <p:txBody>
          <a:bodyPr lIns="45719" rIns="45719" anchor="ct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516891"/>
            <a:ext cx="9112250" cy="133223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4000">
                <a:latin typeface="Calibri" panose="020F0502020204030204" charset="0"/>
                <a:ea typeface="Calibri" panose="020F0502020204030204" charset="0"/>
                <a:cs typeface="Calibri" panose="020F0502020204030204" charset="0"/>
              </a:rPr>
              <a:t>Enter title
</a:t>
            </a:r>
            <a:endParaRPr lang="zh-CN" altLang="en-US" sz="40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43" name="Кружок"/>
          <p:cNvSpPr/>
          <p:nvPr/>
        </p:nvSpPr>
        <p:spPr>
          <a:xfrm>
            <a:off x="4307851" y="4008465"/>
            <a:ext cx="17477880" cy="1747788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nvGrpSpPr>
          <p:cNvPr id="154" name="Группа"/>
          <p:cNvGrpSpPr/>
          <p:nvPr/>
        </p:nvGrpSpPr>
        <p:grpSpPr>
          <a:xfrm>
            <a:off x="7318136" y="2952827"/>
            <a:ext cx="9544689" cy="9542186"/>
            <a:chOff x="0" y="0"/>
            <a:chExt cx="9544687" cy="9542184"/>
          </a:xfrm>
        </p:grpSpPr>
        <p:sp>
          <p:nvSpPr>
            <p:cNvPr id="144" name="Фигура"/>
            <p:cNvSpPr/>
            <p:nvPr/>
          </p:nvSpPr>
          <p:spPr>
            <a:xfrm>
              <a:off x="394524" y="6412114"/>
              <a:ext cx="8745207" cy="31300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rgbClr val="EEF4FE"/>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45" name="Фигура"/>
            <p:cNvSpPr/>
            <p:nvPr/>
          </p:nvSpPr>
          <p:spPr>
            <a:xfrm>
              <a:off x="0" y="-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46" name="A"/>
            <p:cNvSpPr txBox="1"/>
            <p:nvPr/>
          </p:nvSpPr>
          <p:spPr>
            <a:xfrm>
              <a:off x="900552" y="4313277"/>
              <a:ext cx="865687" cy="762001"/>
            </a:xfrm>
            <a:prstGeom prst="rect">
              <a:avLst/>
            </a:prstGeom>
            <a:noFill/>
            <a:ln w="12700" cap="flat">
              <a:noFill/>
              <a:miter lim="400000"/>
            </a:ln>
            <a:effec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A</a:t>
              </a:r>
              <a:endParaRPr>
                <a:latin typeface="Calibri" panose="020F0502020204030204" charset="0"/>
                <a:ea typeface="Calibri" panose="020F0502020204030204" charset="0"/>
                <a:cs typeface="Calibri" panose="020F0502020204030204" charset="0"/>
              </a:endParaRPr>
            </a:p>
          </p:txBody>
        </p:sp>
        <p:sp>
          <p:nvSpPr>
            <p:cNvPr id="147" name="E"/>
            <p:cNvSpPr txBox="1"/>
            <p:nvPr/>
          </p:nvSpPr>
          <p:spPr>
            <a:xfrm>
              <a:off x="7885552" y="4313277"/>
              <a:ext cx="865687" cy="762001"/>
            </a:xfrm>
            <a:prstGeom prst="rect">
              <a:avLst/>
            </a:prstGeom>
            <a:noFill/>
            <a:ln w="12700" cap="flat">
              <a:noFill/>
              <a:miter lim="400000"/>
            </a:ln>
            <a:effec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E</a:t>
              </a:r>
              <a:endParaRPr>
                <a:latin typeface="Calibri" panose="020F0502020204030204" charset="0"/>
                <a:ea typeface="Calibri" panose="020F0502020204030204" charset="0"/>
                <a:cs typeface="Calibri" panose="020F0502020204030204" charset="0"/>
              </a:endParaRPr>
            </a:p>
          </p:txBody>
        </p:sp>
        <p:sp>
          <p:nvSpPr>
            <p:cNvPr id="148" name="B"/>
            <p:cNvSpPr txBox="1"/>
            <p:nvPr/>
          </p:nvSpPr>
          <p:spPr>
            <a:xfrm>
              <a:off x="1941952" y="1874877"/>
              <a:ext cx="865687" cy="762001"/>
            </a:xfrm>
            <a:prstGeom prst="rect">
              <a:avLst/>
            </a:prstGeom>
            <a:noFill/>
            <a:ln w="12700" cap="flat">
              <a:noFill/>
              <a:miter lim="400000"/>
            </a:ln>
            <a:effec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B</a:t>
              </a:r>
              <a:endParaRPr>
                <a:latin typeface="Calibri" panose="020F0502020204030204" charset="0"/>
                <a:ea typeface="Calibri" panose="020F0502020204030204" charset="0"/>
                <a:cs typeface="Calibri" panose="020F0502020204030204" charset="0"/>
              </a:endParaRPr>
            </a:p>
          </p:txBody>
        </p:sp>
        <p:sp>
          <p:nvSpPr>
            <p:cNvPr id="149" name="C"/>
            <p:cNvSpPr txBox="1"/>
            <p:nvPr/>
          </p:nvSpPr>
          <p:spPr>
            <a:xfrm>
              <a:off x="4390219" y="833477"/>
              <a:ext cx="865687" cy="762001"/>
            </a:xfrm>
            <a:prstGeom prst="rect">
              <a:avLst/>
            </a:prstGeom>
            <a:noFill/>
            <a:ln w="12700" cap="flat">
              <a:noFill/>
              <a:miter lim="400000"/>
            </a:ln>
            <a:effec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C</a:t>
              </a:r>
              <a:endParaRPr>
                <a:latin typeface="Calibri" panose="020F0502020204030204" charset="0"/>
                <a:ea typeface="Calibri" panose="020F0502020204030204" charset="0"/>
                <a:cs typeface="Calibri" panose="020F0502020204030204" charset="0"/>
              </a:endParaRPr>
            </a:p>
          </p:txBody>
        </p:sp>
        <p:sp>
          <p:nvSpPr>
            <p:cNvPr id="150" name="D"/>
            <p:cNvSpPr txBox="1"/>
            <p:nvPr/>
          </p:nvSpPr>
          <p:spPr>
            <a:xfrm>
              <a:off x="6869552" y="1874877"/>
              <a:ext cx="865687" cy="762001"/>
            </a:xfrm>
            <a:prstGeom prst="rect">
              <a:avLst/>
            </a:prstGeom>
            <a:noFill/>
            <a:ln w="12700" cap="flat">
              <a:noFill/>
              <a:miter lim="400000"/>
            </a:ln>
            <a:effec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D</a:t>
              </a:r>
              <a:endParaRPr>
                <a:latin typeface="Calibri" panose="020F0502020204030204" charset="0"/>
                <a:ea typeface="Calibri" panose="020F0502020204030204" charset="0"/>
                <a:cs typeface="Calibri" panose="020F0502020204030204" charset="0"/>
              </a:endParaRPr>
            </a:p>
          </p:txBody>
        </p:sp>
        <p:sp>
          <p:nvSpPr>
            <p:cNvPr id="151" name="PROCESS"/>
            <p:cNvSpPr txBox="1"/>
            <p:nvPr/>
          </p:nvSpPr>
          <p:spPr>
            <a:xfrm>
              <a:off x="2502086" y="6732627"/>
              <a:ext cx="4641953" cy="850901"/>
            </a:xfrm>
            <a:prstGeom prst="rect">
              <a:avLst/>
            </a:prstGeom>
            <a:noFill/>
            <a:ln w="12700" cap="flat">
              <a:noFill/>
              <a:miter lim="400000"/>
            </a:ln>
            <a:effec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PROCESS</a:t>
              </a:r>
              <a:endParaRPr>
                <a:latin typeface="Calibri" panose="020F0502020204030204" charset="0"/>
                <a:ea typeface="Calibri" panose="020F0502020204030204" charset="0"/>
                <a:cs typeface="Calibri" panose="020F0502020204030204" charset="0"/>
              </a:endParaRPr>
            </a:p>
          </p:txBody>
        </p:sp>
        <p:sp>
          <p:nvSpPr>
            <p:cNvPr id="152" name="Фигура"/>
            <p:cNvSpPr/>
            <p:nvPr/>
          </p:nvSpPr>
          <p:spPr>
            <a:xfrm>
              <a:off x="4034604" y="3685360"/>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53" name="Lorem ipsum dolor sit amet, consectetur adipisg elit"/>
            <p:cNvSpPr txBox="1"/>
            <p:nvPr/>
          </p:nvSpPr>
          <p:spPr>
            <a:xfrm>
              <a:off x="2904890" y="4653607"/>
              <a:ext cx="3836345" cy="1656081"/>
            </a:xfrm>
            <a:prstGeom prst="rect">
              <a:avLst/>
            </a:prstGeom>
            <a:noFill/>
            <a:ln w="12700" cap="flat">
              <a:noFill/>
              <a:miter lim="400000"/>
            </a:ln>
            <a:effectLst/>
          </p:spPr>
          <p:txBody>
            <a:bodyPr wrap="square" lIns="50800" tIns="50800" rIns="50800" bIns="50800" numCol="1" anchor="t">
              <a:spAutoFit/>
            </a:bodyPr>
            <a:lstStyle>
              <a:lvl1pPr>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adipisg elit</a:t>
              </a:r>
              <a:endParaRPr>
                <a:latin typeface="Calibri" panose="020F0502020204030204" charset="0"/>
                <a:ea typeface="Calibri" panose="020F0502020204030204" charset="0"/>
                <a:cs typeface="Calibri" panose="020F0502020204030204" charset="0"/>
              </a:endParaRPr>
            </a:p>
          </p:txBody>
        </p:sp>
      </p:grpSp>
      <p:sp>
        <p:nvSpPr>
          <p:cNvPr id="155" name="D."/>
          <p:cNvSpPr txBox="1"/>
          <p:nvPr/>
        </p:nvSpPr>
        <p:spPr>
          <a:xfrm>
            <a:off x="17081028" y="2754262"/>
            <a:ext cx="632936" cy="595035"/>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chemeClr val="accent1"/>
                </a:solidFill>
                <a:latin typeface="Calibri" panose="020F0502020204030204" charset="0"/>
                <a:ea typeface="Calibri" panose="020F0502020204030204" charset="0"/>
                <a:cs typeface="Calibri" panose="020F0502020204030204" charset="0"/>
              </a:rPr>
              <a:t>D.</a:t>
            </a:r>
            <a:endParaRPr dirty="0">
              <a:solidFill>
                <a:schemeClr val="accent1"/>
              </a:solidFill>
              <a:latin typeface="Calibri" panose="020F0502020204030204" charset="0"/>
              <a:ea typeface="Calibri" panose="020F0502020204030204" charset="0"/>
              <a:cs typeface="Calibri" panose="020F0502020204030204" charset="0"/>
            </a:endParaRPr>
          </a:p>
        </p:txBody>
      </p:sp>
      <p:sp>
        <p:nvSpPr>
          <p:cNvPr id="156" name="Lorem ipsum dolor sit amet, consectetur adipisg elit, sed do eiusmod tempor incididunt ut labore et dolore magna aliqua."/>
          <p:cNvSpPr txBox="1"/>
          <p:nvPr/>
        </p:nvSpPr>
        <p:spPr>
          <a:xfrm>
            <a:off x="17137832" y="3582699"/>
            <a:ext cx="5005111" cy="2204722"/>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adipisg elit, sed do eiusmod tempor incididunt ut labore et dolore magna aliqua. </a:t>
            </a:r>
            <a:endParaRPr>
              <a:latin typeface="Calibri" panose="020F0502020204030204" charset="0"/>
              <a:ea typeface="Calibri" panose="020F0502020204030204" charset="0"/>
              <a:cs typeface="Calibri" panose="020F0502020204030204" charset="0"/>
            </a:endParaRPr>
          </a:p>
        </p:txBody>
      </p:sp>
      <p:sp>
        <p:nvSpPr>
          <p:cNvPr id="157" name="Subtitle text"/>
          <p:cNvSpPr txBox="1"/>
          <p:nvPr/>
        </p:nvSpPr>
        <p:spPr>
          <a:xfrm>
            <a:off x="17792228" y="2759679"/>
            <a:ext cx="3029169" cy="584201"/>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159" name="E."/>
          <p:cNvSpPr txBox="1"/>
          <p:nvPr/>
        </p:nvSpPr>
        <p:spPr>
          <a:xfrm>
            <a:off x="17081028" y="8951862"/>
            <a:ext cx="632936" cy="595035"/>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a:solidFill>
                  <a:schemeClr val="accent1"/>
                </a:solidFill>
                <a:latin typeface="Calibri" panose="020F0502020204030204" charset="0"/>
                <a:ea typeface="Calibri" panose="020F0502020204030204" charset="0"/>
                <a:cs typeface="Calibri" panose="020F0502020204030204" charset="0"/>
              </a:rPr>
              <a:t>E.</a:t>
            </a:r>
            <a:endParaRPr>
              <a:solidFill>
                <a:schemeClr val="accent1"/>
              </a:solidFill>
              <a:latin typeface="Calibri" panose="020F0502020204030204" charset="0"/>
              <a:ea typeface="Calibri" panose="020F0502020204030204" charset="0"/>
              <a:cs typeface="Calibri" panose="020F0502020204030204" charset="0"/>
            </a:endParaRPr>
          </a:p>
        </p:txBody>
      </p:sp>
      <p:sp>
        <p:nvSpPr>
          <p:cNvPr id="160" name="Lorem ipsum dolor sit amet, consectetur adipisg elit, sed do eiusmod tempor incididunt ut labore et dolore magna aliqua."/>
          <p:cNvSpPr txBox="1"/>
          <p:nvPr/>
        </p:nvSpPr>
        <p:spPr>
          <a:xfrm>
            <a:off x="17137832" y="9780299"/>
            <a:ext cx="5005111" cy="2204722"/>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adipisg elit, sed do eiusmod tempor incididunt ut labore et dolore magna aliqua. </a:t>
            </a:r>
            <a:endParaRPr>
              <a:latin typeface="Calibri" panose="020F0502020204030204" charset="0"/>
              <a:ea typeface="Calibri" panose="020F0502020204030204" charset="0"/>
              <a:cs typeface="Calibri" panose="020F0502020204030204" charset="0"/>
            </a:endParaRPr>
          </a:p>
        </p:txBody>
      </p:sp>
      <p:sp>
        <p:nvSpPr>
          <p:cNvPr id="161" name="Subtitle text"/>
          <p:cNvSpPr txBox="1"/>
          <p:nvPr/>
        </p:nvSpPr>
        <p:spPr>
          <a:xfrm>
            <a:off x="17792228" y="8957279"/>
            <a:ext cx="3029169" cy="584201"/>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163" name="B."/>
          <p:cNvSpPr txBox="1"/>
          <p:nvPr/>
        </p:nvSpPr>
        <p:spPr>
          <a:xfrm>
            <a:off x="2393458" y="2736482"/>
            <a:ext cx="632936" cy="595035"/>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chemeClr val="accent1"/>
                </a:solidFill>
                <a:latin typeface="Calibri" panose="020F0502020204030204" charset="0"/>
                <a:ea typeface="Calibri" panose="020F0502020204030204" charset="0"/>
                <a:cs typeface="Calibri" panose="020F0502020204030204" charset="0"/>
              </a:rPr>
              <a:t>B.</a:t>
            </a:r>
            <a:endParaRPr dirty="0">
              <a:solidFill>
                <a:schemeClr val="accent1"/>
              </a:solidFill>
              <a:latin typeface="Calibri" panose="020F0502020204030204" charset="0"/>
              <a:ea typeface="Calibri" panose="020F0502020204030204" charset="0"/>
              <a:cs typeface="Calibri" panose="020F0502020204030204" charset="0"/>
            </a:endParaRPr>
          </a:p>
        </p:txBody>
      </p:sp>
      <p:sp>
        <p:nvSpPr>
          <p:cNvPr id="164" name="Lorem ipsum dolor sit amet, consectetur adipisg elit, sed do eiusmod tempor incididunt ut labore et dolore magna aliqua."/>
          <p:cNvSpPr txBox="1"/>
          <p:nvPr/>
        </p:nvSpPr>
        <p:spPr>
          <a:xfrm>
            <a:off x="2450262" y="3564919"/>
            <a:ext cx="5005111" cy="2204722"/>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adipisg elit, sed do eiusmod tempor incididunt ut labore et dolore magna aliqua. </a:t>
            </a:r>
            <a:endParaRPr>
              <a:latin typeface="Calibri" panose="020F0502020204030204" charset="0"/>
              <a:ea typeface="Calibri" panose="020F0502020204030204" charset="0"/>
              <a:cs typeface="Calibri" panose="020F0502020204030204" charset="0"/>
            </a:endParaRPr>
          </a:p>
        </p:txBody>
      </p:sp>
      <p:sp>
        <p:nvSpPr>
          <p:cNvPr id="165" name="Subtitle text"/>
          <p:cNvSpPr txBox="1"/>
          <p:nvPr/>
        </p:nvSpPr>
        <p:spPr>
          <a:xfrm>
            <a:off x="3104658" y="2741899"/>
            <a:ext cx="3029169" cy="584201"/>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167" name="A."/>
          <p:cNvSpPr txBox="1"/>
          <p:nvPr/>
        </p:nvSpPr>
        <p:spPr>
          <a:xfrm>
            <a:off x="2393458" y="8934083"/>
            <a:ext cx="632936" cy="595035"/>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a:solidFill>
                  <a:schemeClr val="accent1"/>
                </a:solidFill>
                <a:latin typeface="Calibri" panose="020F0502020204030204" charset="0"/>
                <a:ea typeface="Calibri" panose="020F0502020204030204" charset="0"/>
                <a:cs typeface="Calibri" panose="020F0502020204030204" charset="0"/>
              </a:rPr>
              <a:t>A.</a:t>
            </a:r>
            <a:endParaRPr>
              <a:solidFill>
                <a:schemeClr val="accent1"/>
              </a:solidFill>
              <a:latin typeface="Calibri" panose="020F0502020204030204" charset="0"/>
              <a:ea typeface="Calibri" panose="020F0502020204030204" charset="0"/>
              <a:cs typeface="Calibri" panose="020F0502020204030204" charset="0"/>
            </a:endParaRPr>
          </a:p>
        </p:txBody>
      </p:sp>
      <p:sp>
        <p:nvSpPr>
          <p:cNvPr id="168" name="Lorem ipsum dolor sit amet, consectetur adipisg elit, sed do eiusmod tempor incididunt ut labore et dolore magna aliqua."/>
          <p:cNvSpPr txBox="1"/>
          <p:nvPr/>
        </p:nvSpPr>
        <p:spPr>
          <a:xfrm>
            <a:off x="2450262" y="9762519"/>
            <a:ext cx="5005111" cy="2204722"/>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a:latin typeface="Calibri" panose="020F0502020204030204" charset="0"/>
                <a:ea typeface="Calibri" panose="020F0502020204030204" charset="0"/>
                <a:cs typeface="Calibri" panose="020F0502020204030204" charset="0"/>
              </a:rPr>
              <a:t>Lorem ipsum dolor sit amet, consectetur adipisg elit, sed do eiusmod tempor incididunt ut labore et dolore magna aliqua. </a:t>
            </a:r>
            <a:endParaRPr>
              <a:latin typeface="Calibri" panose="020F0502020204030204" charset="0"/>
              <a:ea typeface="Calibri" panose="020F0502020204030204" charset="0"/>
              <a:cs typeface="Calibri" panose="020F0502020204030204" charset="0"/>
            </a:endParaRPr>
          </a:p>
        </p:txBody>
      </p:sp>
      <p:sp>
        <p:nvSpPr>
          <p:cNvPr id="169" name="Subtitle text"/>
          <p:cNvSpPr txBox="1"/>
          <p:nvPr/>
        </p:nvSpPr>
        <p:spPr>
          <a:xfrm>
            <a:off x="3104658" y="8939500"/>
            <a:ext cx="3029169" cy="584201"/>
          </a:xfrm>
          <a:prstGeom prst="rect">
            <a:avLst/>
          </a:prstGeom>
          <a:noFill/>
          <a:ln w="12700" cap="flat">
            <a:noFill/>
            <a:miter lim="400000"/>
          </a:ln>
          <a:effec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Subtitle text</a:t>
            </a:r>
            <a:endParaRPr>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516891"/>
            <a:ext cx="9112250" cy="1332230"/>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4000">
                <a:latin typeface="Calibri" panose="020F0502020204030204" charset="0"/>
                <a:ea typeface="Calibri" panose="020F0502020204030204" charset="0"/>
                <a:cs typeface="Calibri" panose="020F0502020204030204" charset="0"/>
              </a:rPr>
              <a:t>Enter title
</a:t>
            </a:r>
            <a:endParaRPr lang="zh-CN" altLang="en-US" sz="40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6933</Words>
  <Application>WPS Presentation</Application>
  <PresentationFormat>Произвольный</PresentationFormat>
  <Paragraphs>164</Paragraphs>
  <Slides>13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SimSun</vt:lpstr>
      <vt:lpstr>Wingdings</vt:lpstr>
      <vt:lpstr>Helvetica Neue</vt:lpstr>
      <vt:lpstr>Helvetica Neue Medium</vt:lpstr>
      <vt:lpstr>Calibri</vt:lpstr>
      <vt:lpstr>Helvetica Neue Light</vt:lpstr>
      <vt:lpstr>Open Sans</vt:lpstr>
      <vt:lpstr>Segoe Print</vt:lpstr>
      <vt:lpstr>Maven Pro Bold</vt:lpstr>
      <vt:lpstr>OpenSans-Regular</vt:lpstr>
      <vt:lpstr>Maven Pro Medium</vt:lpstr>
      <vt:lpstr>Microsoft YaHei Light</vt:lpstr>
      <vt:lpstr>Roboto</vt:lpstr>
      <vt:lpstr>Microsoft YaHei</vt:lpstr>
      <vt:lpstr>Arial Unicode MS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skola kupinovo</cp:lastModifiedBy>
  <cp:revision>19</cp:revision>
  <dcterms:created xsi:type="dcterms:W3CDTF">2019-05-16T01:42:00Z</dcterms:created>
  <dcterms:modified xsi:type="dcterms:W3CDTF">2024-05-15T07:19:26Z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1033-11.2.0.11388</vt:lpwstr>
  </property>
  <property fmtid="{D5CDD505-2E9C-101B-9397-08002B2CF9AE}" pid="3" name="ICV">
    <vt:lpwstr>25F7CC5BAAE04E91A190CDB8C54840E2</vt:lpwstr>
  </property>
</Properties>
</file>